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75" r:id="rId4"/>
    <p:sldMasterId id="2147483678" r:id="rId5"/>
    <p:sldMasterId id="2147483692" r:id="rId6"/>
    <p:sldMasterId id="2147483916" r:id="rId7"/>
    <p:sldMasterId id="2147483929" r:id="rId8"/>
  </p:sldMasterIdLst>
  <p:notesMasterIdLst>
    <p:notesMasterId r:id="rId48"/>
  </p:notesMasterIdLst>
  <p:sldIdLst>
    <p:sldId id="295"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9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318"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931"/>
    <p:restoredTop sz="73236"/>
  </p:normalViewPr>
  <p:slideViewPr>
    <p:cSldViewPr snapToGrid="0" snapToObjects="1">
      <p:cViewPr varScale="1">
        <p:scale>
          <a:sx n="94" d="100"/>
          <a:sy n="94" d="100"/>
        </p:scale>
        <p:origin x="1912"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D14F94-A2CF-CD4F-8475-4D65B1B76CB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ACFE65F-5E71-8145-9F55-356DBD4079A7}"/>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177B22C7-101B-7446-ABC7-F005CEA8B1D3}" type="datetimeFigureOut">
              <a:rPr lang="en-US" altLang="en-US"/>
              <a:pPr/>
              <a:t>10/4/19</a:t>
            </a:fld>
            <a:endParaRPr lang="en-US" altLang="en-US"/>
          </a:p>
        </p:txBody>
      </p:sp>
      <p:sp>
        <p:nvSpPr>
          <p:cNvPr id="4" name="Slide Image Placeholder 3">
            <a:extLst>
              <a:ext uri="{FF2B5EF4-FFF2-40B4-BE49-F238E27FC236}">
                <a16:creationId xmlns:a16="http://schemas.microsoft.com/office/drawing/2014/main" id="{5709A454-B346-7A4D-8081-2B2CD1FEE318}"/>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24D5F00-D931-A541-BCC1-458CC49FFD0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8658C8A-9993-FE41-A082-51D94F40D8A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4EEB67BF-AC95-A441-9A33-1A49314EE12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A7FA677-5860-FA4C-8E59-DCDF4FE5AC4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F39A4778-4729-714B-8269-2D0F085DD52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Clr>
                <a:srgbClr val="0000FF"/>
              </a:buClr>
            </a:pPr>
            <a:fld id="{FB24B6EB-6723-CD46-B78D-05ACED5CFE4E}" type="slidenum">
              <a:rPr lang="en-US" altLang="en-US" sz="1200">
                <a:solidFill>
                  <a:srgbClr val="000000"/>
                </a:solidFill>
                <a:latin typeface="Times New Roman" panose="02020603050405020304" pitchFamily="18" charset="0"/>
              </a:rPr>
              <a:pPr eaLnBrk="1" hangingPunct="1">
                <a:buClr>
                  <a:srgbClr val="0000FF"/>
                </a:buClr>
              </a:pPr>
              <a:t>3</a:t>
            </a:fld>
            <a:endParaRPr lang="en-US" altLang="en-US" sz="1200">
              <a:solidFill>
                <a:srgbClr val="000000"/>
              </a:solidFill>
              <a:latin typeface="Times New Roman" panose="02020603050405020304" pitchFamily="18" charset="0"/>
            </a:endParaRPr>
          </a:p>
        </p:txBody>
      </p:sp>
      <p:sp>
        <p:nvSpPr>
          <p:cNvPr id="55298" name="Rectangle 2">
            <a:extLst>
              <a:ext uri="{FF2B5EF4-FFF2-40B4-BE49-F238E27FC236}">
                <a16:creationId xmlns:a16="http://schemas.microsoft.com/office/drawing/2014/main" id="{A532DE61-3C68-2A48-8713-9C3E1BE6190C}"/>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5299" name="Rectangle 3">
            <a:extLst>
              <a:ext uri="{FF2B5EF4-FFF2-40B4-BE49-F238E27FC236}">
                <a16:creationId xmlns:a16="http://schemas.microsoft.com/office/drawing/2014/main" id="{B1D2DE2D-48EA-4444-B566-5F6D7449C32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815E02C-2574-3E4C-B935-9DD6C742869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fld id="{8F4A8D50-B4BA-064A-9E5C-DB0FC23DEE36}" type="slidenum">
              <a:rPr lang="en-US" altLang="en-US" sz="1200">
                <a:solidFill>
                  <a:srgbClr val="000000"/>
                </a:solidFill>
                <a:latin typeface="Times New Roman" panose="02020603050405020304" pitchFamily="18" charset="0"/>
              </a:rPr>
              <a:pPr algn="r" defTabSz="914400" eaLnBrk="1" hangingPunct="1"/>
              <a:t>5</a:t>
            </a:fld>
            <a:endParaRPr lang="en-US" altLang="en-US" sz="1200">
              <a:solidFill>
                <a:srgbClr val="000000"/>
              </a:solidFill>
              <a:latin typeface="Times New Roman" panose="02020603050405020304" pitchFamily="18" charset="0"/>
            </a:endParaRPr>
          </a:p>
        </p:txBody>
      </p:sp>
      <p:sp>
        <p:nvSpPr>
          <p:cNvPr id="58370" name="Rectangle 7">
            <a:extLst>
              <a:ext uri="{FF2B5EF4-FFF2-40B4-BE49-F238E27FC236}">
                <a16:creationId xmlns:a16="http://schemas.microsoft.com/office/drawing/2014/main" id="{6BB605B3-F858-144D-AC55-F520E3EA8610}"/>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a:fld id="{3ED21617-A84C-EE41-B206-2F0C30DFA9F8}" type="slidenum">
              <a:rPr lang="en-US" altLang="en-US" sz="1200">
                <a:solidFill>
                  <a:srgbClr val="000000"/>
                </a:solidFill>
                <a:latin typeface="Arial" panose="020B0604020202020204" pitchFamily="34" charset="0"/>
              </a:rPr>
              <a:pPr algn="r" defTabSz="914400"/>
              <a:t>5</a:t>
            </a:fld>
            <a:endParaRPr lang="en-US" altLang="en-US" sz="1200">
              <a:solidFill>
                <a:srgbClr val="000000"/>
              </a:solidFill>
              <a:latin typeface="Arial" panose="020B0604020202020204" pitchFamily="34" charset="0"/>
            </a:endParaRPr>
          </a:p>
        </p:txBody>
      </p:sp>
      <p:sp>
        <p:nvSpPr>
          <p:cNvPr id="58371" name="Rectangle 2">
            <a:extLst>
              <a:ext uri="{FF2B5EF4-FFF2-40B4-BE49-F238E27FC236}">
                <a16:creationId xmlns:a16="http://schemas.microsoft.com/office/drawing/2014/main" id="{34FA0962-AAE9-F94A-ADCD-EA7B2002520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8372" name="Rectangle 3">
            <a:extLst>
              <a:ext uri="{FF2B5EF4-FFF2-40B4-BE49-F238E27FC236}">
                <a16:creationId xmlns:a16="http://schemas.microsoft.com/office/drawing/2014/main" id="{0D26136F-ED5D-0040-AA5B-4083B98FBE51}"/>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0AC8DF3D-D2C3-684C-A4F2-3232A2955B49}"/>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3490" name="Rectangle 3">
            <a:extLst>
              <a:ext uri="{FF2B5EF4-FFF2-40B4-BE49-F238E27FC236}">
                <a16:creationId xmlns:a16="http://schemas.microsoft.com/office/drawing/2014/main" id="{FE895EDB-4A1A-C94C-A8C7-EE67140494DF}"/>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ABD3CFEB-916B-DB4A-99E0-5B61664593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13BDD04A-D886-BF40-AE33-65F8F0CEA7C0}" type="slidenum">
              <a:rPr lang="en-US" altLang="en-US" sz="1200">
                <a:solidFill>
                  <a:srgbClr val="000000"/>
                </a:solidFill>
                <a:latin typeface="Times New Roman" panose="02020603050405020304" pitchFamily="18" charset="0"/>
              </a:rPr>
              <a:pPr eaLnBrk="1" hangingPunct="1"/>
              <a:t>10</a:t>
            </a:fld>
            <a:endParaRPr lang="en-US" altLang="en-US" sz="1200">
              <a:solidFill>
                <a:srgbClr val="000000"/>
              </a:solidFill>
              <a:latin typeface="Times New Roman" panose="02020603050405020304" pitchFamily="18" charset="0"/>
            </a:endParaRPr>
          </a:p>
        </p:txBody>
      </p:sp>
      <p:sp>
        <p:nvSpPr>
          <p:cNvPr id="65538" name="Rectangle 7">
            <a:extLst>
              <a:ext uri="{FF2B5EF4-FFF2-40B4-BE49-F238E27FC236}">
                <a16:creationId xmlns:a16="http://schemas.microsoft.com/office/drawing/2014/main" id="{4224AB1C-C558-1B4A-8796-19DB564D049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fld id="{49ADB0EF-24A3-9F44-B216-68D06926F5E0}" type="slidenum">
              <a:rPr lang="en-US" altLang="en-US" sz="1200">
                <a:solidFill>
                  <a:srgbClr val="000000"/>
                </a:solidFill>
                <a:latin typeface="Times New Roman" panose="02020603050405020304" pitchFamily="18" charset="0"/>
              </a:rPr>
              <a:pPr algn="r" defTabSz="914400" eaLnBrk="1" hangingPunct="1"/>
              <a:t>10</a:t>
            </a:fld>
            <a:endParaRPr lang="en-US" altLang="en-US" sz="1200">
              <a:solidFill>
                <a:srgbClr val="000000"/>
              </a:solidFill>
              <a:latin typeface="Times New Roman" panose="02020603050405020304" pitchFamily="18" charset="0"/>
            </a:endParaRPr>
          </a:p>
        </p:txBody>
      </p:sp>
      <p:sp>
        <p:nvSpPr>
          <p:cNvPr id="65539" name="Rectangle 2">
            <a:extLst>
              <a:ext uri="{FF2B5EF4-FFF2-40B4-BE49-F238E27FC236}">
                <a16:creationId xmlns:a16="http://schemas.microsoft.com/office/drawing/2014/main" id="{7F26F217-0B6D-EA4B-962B-9B93DCC72C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a:extLst>
              <a:ext uri="{FF2B5EF4-FFF2-40B4-BE49-F238E27FC236}">
                <a16:creationId xmlns:a16="http://schemas.microsoft.com/office/drawing/2014/main" id="{D450905B-4C87-CC4F-986A-25C5D184D208}"/>
              </a:ext>
            </a:extLst>
          </p:cNvPr>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So far, we have ministered to friends from 25 nations, though only people from 10 countries are presently with us.</a:t>
            </a:r>
          </a:p>
          <a:p>
            <a:pPr eaLnBrk="1" hangingPunct="1">
              <a:spcBef>
                <a:spcPct val="0"/>
              </a:spcBef>
            </a:pPr>
            <a:r>
              <a:rPr lang="en-US" altLang="en-US" dirty="0">
                <a:latin typeface="Arial" panose="020B0604020202020204" pitchFamily="34" charset="0"/>
                <a:ea typeface="ＭＳ Ｐゴシック" panose="020B0600070205080204" pitchFamily="34" charset="-128"/>
              </a:rPr>
              <a:t>23% are Americans, 14% Singaporeans, 14% Dutch, and one person each come from…[read]</a:t>
            </a:r>
          </a:p>
          <a:p>
            <a:pPr eaLnBrk="1" hangingPunct="1">
              <a:spcBef>
                <a:spcPct val="0"/>
              </a:spcBef>
            </a:pPr>
            <a:r>
              <a:rPr lang="en-US" altLang="en-US" dirty="0">
                <a:latin typeface="Arial" panose="020B0604020202020204" pitchFamily="34" charset="0"/>
                <a:ea typeface="ＭＳ Ｐゴシック" panose="020B0600070205080204" pitchFamily="34" charset="-128"/>
              </a:rPr>
              <a:t>People from another 15 countries have been with us in the past from these nations at the right.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 verse 4 that the New American Standard Bible (NASB 1977 and NASB Updated 1995) translators added the word “merely” and so it appears in italics. It is not in the Greek text, but they felt it makes the sense clearer. However, the original makes complete sense to say that all we do should be for the sake of others—even brushing our teeth and eating properly and getting enough exercise and sleep can ultimately be for others as these activities prolong our lives to enable us to serve other people!</a:t>
            </a:r>
          </a:p>
        </p:txBody>
      </p:sp>
      <p:sp>
        <p:nvSpPr>
          <p:cNvPr id="4" name="Slide Number Placeholder 3"/>
          <p:cNvSpPr>
            <a:spLocks noGrp="1"/>
          </p:cNvSpPr>
          <p:nvPr>
            <p:ph type="sldNum" sz="quarter" idx="5"/>
          </p:nvPr>
        </p:nvSpPr>
        <p:spPr/>
        <p:txBody>
          <a:bodyPr/>
          <a:lstStyle/>
          <a:p>
            <a:fld id="{CA7FA677-5860-FA4C-8E59-DCDF4FE5AC46}" type="slidenum">
              <a:rPr lang="en-US" altLang="en-US" smtClean="0"/>
              <a:pPr/>
              <a:t>12</a:t>
            </a:fld>
            <a:endParaRPr lang="en-US" altLang="en-US"/>
          </a:p>
        </p:txBody>
      </p:sp>
    </p:spTree>
    <p:extLst>
      <p:ext uri="{BB962C8B-B14F-4D97-AF65-F5344CB8AC3E}">
        <p14:creationId xmlns:p14="http://schemas.microsoft.com/office/powerpoint/2010/main" val="2158834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DB783-FC36-E84E-9C7C-F989E070EB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5407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7691369E-8DE1-8240-BA24-3161CB5D359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A6BD4D68-6376-E749-9FD2-73451D13EF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pPr eaLnBrk="1" hangingPunct="1">
              <a:spcBef>
                <a:spcPct val="0"/>
              </a:spcBef>
            </a:pPr>
            <a:r>
              <a:rPr lang="en-US" altLang="en-US">
                <a:latin typeface="Times New Roman" panose="02020603050405020304" pitchFamily="18" charset="0"/>
                <a:ea typeface="ＭＳ Ｐゴシック" panose="020B0600070205080204" pitchFamily="34" charset="-128"/>
              </a:rPr>
              <a:t>Some translations add "merely" (NASB) or "only" (NIV, NKJV, NCV, NET)</a:t>
            </a:r>
          </a:p>
        </p:txBody>
      </p:sp>
      <p:sp>
        <p:nvSpPr>
          <p:cNvPr id="78851" name="Slide Number Placeholder 3">
            <a:extLst>
              <a:ext uri="{FF2B5EF4-FFF2-40B4-BE49-F238E27FC236}">
                <a16:creationId xmlns:a16="http://schemas.microsoft.com/office/drawing/2014/main" id="{45CB1738-F010-4E42-899D-7AB0273D1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8B611F1B-B574-2946-8335-D3B5CF6E387A}" type="slidenum">
              <a:rPr lang="en-US" altLang="en-US" sz="1200">
                <a:solidFill>
                  <a:srgbClr val="000000"/>
                </a:solidFill>
                <a:latin typeface="Times New Roman" panose="02020603050405020304" pitchFamily="18" charset="0"/>
              </a:rPr>
              <a:pPr eaLnBrk="1" hangingPunct="1"/>
              <a:t>21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078188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1AF0670-3B10-DC40-96D0-1F5E4273AEC6}"/>
              </a:ext>
            </a:extLst>
          </p:cNvPr>
          <p:cNvSpPr>
            <a:spLocks noGrp="1"/>
          </p:cNvSpPr>
          <p:nvPr>
            <p:ph type="dt" sz="half" idx="10"/>
          </p:nvPr>
        </p:nvSpPr>
        <p:spPr/>
        <p:txBody>
          <a:bodyPr/>
          <a:lstStyle>
            <a:lvl1pPr>
              <a:defRPr/>
            </a:lvl1pPr>
          </a:lstStyle>
          <a:p>
            <a:fld id="{3D6400C3-C709-9744-934A-B1B40DD24AC6}" type="datetimeFigureOut">
              <a:rPr lang="en-US" altLang="en-US"/>
              <a:pPr/>
              <a:t>10/4/19</a:t>
            </a:fld>
            <a:endParaRPr lang="en-US" altLang="en-US"/>
          </a:p>
        </p:txBody>
      </p:sp>
      <p:sp>
        <p:nvSpPr>
          <p:cNvPr id="5" name="Footer Placeholder 4">
            <a:extLst>
              <a:ext uri="{FF2B5EF4-FFF2-40B4-BE49-F238E27FC236}">
                <a16:creationId xmlns:a16="http://schemas.microsoft.com/office/drawing/2014/main" id="{C1967FF6-A37A-A74A-A131-DC788E90D2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CBAE69-9CC1-1E44-9DF4-F038852C49DE}"/>
              </a:ext>
            </a:extLst>
          </p:cNvPr>
          <p:cNvSpPr>
            <a:spLocks noGrp="1"/>
          </p:cNvSpPr>
          <p:nvPr>
            <p:ph type="sldNum" sz="quarter" idx="12"/>
          </p:nvPr>
        </p:nvSpPr>
        <p:spPr/>
        <p:txBody>
          <a:bodyPr/>
          <a:lstStyle>
            <a:lvl1pPr>
              <a:defRPr/>
            </a:lvl1pPr>
          </a:lstStyle>
          <a:p>
            <a:fld id="{D04BD48D-B3F0-024E-BF8E-83FA46EF9369}" type="slidenum">
              <a:rPr lang="en-US" altLang="en-US"/>
              <a:pPr/>
              <a:t>‹#›</a:t>
            </a:fld>
            <a:endParaRPr lang="en-US" altLang="en-US"/>
          </a:p>
        </p:txBody>
      </p:sp>
    </p:spTree>
    <p:extLst>
      <p:ext uri="{BB962C8B-B14F-4D97-AF65-F5344CB8AC3E}">
        <p14:creationId xmlns:p14="http://schemas.microsoft.com/office/powerpoint/2010/main" val="1171367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C848-1DC9-434D-8930-B02B9F638B21}"/>
              </a:ext>
            </a:extLst>
          </p:cNvPr>
          <p:cNvSpPr>
            <a:spLocks noGrp="1"/>
          </p:cNvSpPr>
          <p:nvPr>
            <p:ph type="dt" sz="half" idx="10"/>
          </p:nvPr>
        </p:nvSpPr>
        <p:spPr/>
        <p:txBody>
          <a:bodyPr/>
          <a:lstStyle>
            <a:lvl1pPr>
              <a:defRPr/>
            </a:lvl1pPr>
          </a:lstStyle>
          <a:p>
            <a:fld id="{08BBAED5-382D-D946-8D04-FDD0CB8BB043}" type="datetimeFigureOut">
              <a:rPr lang="en-US" altLang="en-US"/>
              <a:pPr/>
              <a:t>10/4/19</a:t>
            </a:fld>
            <a:endParaRPr lang="en-US" altLang="en-US"/>
          </a:p>
        </p:txBody>
      </p:sp>
      <p:sp>
        <p:nvSpPr>
          <p:cNvPr id="5" name="Footer Placeholder 4">
            <a:extLst>
              <a:ext uri="{FF2B5EF4-FFF2-40B4-BE49-F238E27FC236}">
                <a16:creationId xmlns:a16="http://schemas.microsoft.com/office/drawing/2014/main" id="{6AA5161D-5844-3646-9CBF-2185121E1A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05657D-92E2-AC47-8A5D-C020B104720B}"/>
              </a:ext>
            </a:extLst>
          </p:cNvPr>
          <p:cNvSpPr>
            <a:spLocks noGrp="1"/>
          </p:cNvSpPr>
          <p:nvPr>
            <p:ph type="sldNum" sz="quarter" idx="12"/>
          </p:nvPr>
        </p:nvSpPr>
        <p:spPr/>
        <p:txBody>
          <a:bodyPr/>
          <a:lstStyle>
            <a:lvl1pPr>
              <a:defRPr/>
            </a:lvl1pPr>
          </a:lstStyle>
          <a:p>
            <a:fld id="{2AA593CA-4C8C-B24C-86DD-36B7D0E10352}" type="slidenum">
              <a:rPr lang="en-US" altLang="en-US"/>
              <a:pPr/>
              <a:t>‹#›</a:t>
            </a:fld>
            <a:endParaRPr lang="en-US" altLang="en-US"/>
          </a:p>
        </p:txBody>
      </p:sp>
    </p:spTree>
    <p:extLst>
      <p:ext uri="{BB962C8B-B14F-4D97-AF65-F5344CB8AC3E}">
        <p14:creationId xmlns:p14="http://schemas.microsoft.com/office/powerpoint/2010/main" val="2183072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65A81-2A81-B34B-8DE3-0DC799EB69D1}"/>
              </a:ext>
            </a:extLst>
          </p:cNvPr>
          <p:cNvSpPr>
            <a:spLocks noGrp="1"/>
          </p:cNvSpPr>
          <p:nvPr>
            <p:ph type="dt" sz="half" idx="10"/>
          </p:nvPr>
        </p:nvSpPr>
        <p:spPr/>
        <p:txBody>
          <a:bodyPr/>
          <a:lstStyle>
            <a:lvl1pPr>
              <a:defRPr/>
            </a:lvl1pPr>
          </a:lstStyle>
          <a:p>
            <a:fld id="{CD69520D-6E7C-0749-A8FC-503446B4B309}" type="datetimeFigureOut">
              <a:rPr lang="en-US" altLang="en-US"/>
              <a:pPr/>
              <a:t>10/4/19</a:t>
            </a:fld>
            <a:endParaRPr lang="en-US" altLang="en-US"/>
          </a:p>
        </p:txBody>
      </p:sp>
      <p:sp>
        <p:nvSpPr>
          <p:cNvPr id="5" name="Footer Placeholder 4">
            <a:extLst>
              <a:ext uri="{FF2B5EF4-FFF2-40B4-BE49-F238E27FC236}">
                <a16:creationId xmlns:a16="http://schemas.microsoft.com/office/drawing/2014/main" id="{E0285581-5A93-9A4B-A282-98AEB8DDE9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91E3F83-7EC2-6A4F-A7D5-CC83B40E5222}"/>
              </a:ext>
            </a:extLst>
          </p:cNvPr>
          <p:cNvSpPr>
            <a:spLocks noGrp="1"/>
          </p:cNvSpPr>
          <p:nvPr>
            <p:ph type="sldNum" sz="quarter" idx="12"/>
          </p:nvPr>
        </p:nvSpPr>
        <p:spPr/>
        <p:txBody>
          <a:bodyPr/>
          <a:lstStyle>
            <a:lvl1pPr>
              <a:defRPr/>
            </a:lvl1pPr>
          </a:lstStyle>
          <a:p>
            <a:fld id="{AB8BB783-B3E3-2D46-9544-AB1F4B2A573A}" type="slidenum">
              <a:rPr lang="en-US" altLang="en-US"/>
              <a:pPr/>
              <a:t>‹#›</a:t>
            </a:fld>
            <a:endParaRPr lang="en-US" altLang="en-US"/>
          </a:p>
        </p:txBody>
      </p:sp>
    </p:spTree>
    <p:extLst>
      <p:ext uri="{BB962C8B-B14F-4D97-AF65-F5344CB8AC3E}">
        <p14:creationId xmlns:p14="http://schemas.microsoft.com/office/powerpoint/2010/main" val="4183412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68E76D6-9F38-E04A-A408-6F28A2D5A186}"/>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28DE8FFE-7CBE-AC44-92F3-279AFC950BEF}"/>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C4526CB7-11CE-5542-AF46-08976E932978}"/>
              </a:ext>
            </a:extLst>
          </p:cNvPr>
          <p:cNvSpPr>
            <a:spLocks noGrp="1" noChangeArrowheads="1"/>
          </p:cNvSpPr>
          <p:nvPr>
            <p:ph type="sldNum" sz="quarter" idx="12"/>
          </p:nvPr>
        </p:nvSpPr>
        <p:spPr/>
        <p:txBody>
          <a:bodyPr/>
          <a:lstStyle>
            <a:lvl1pPr defTabSz="457200" eaLnBrk="1" hangingPunct="1">
              <a:defRPr/>
            </a:lvl1pPr>
          </a:lstStyle>
          <a:p>
            <a:fld id="{7EB371BA-4A4E-9545-87B9-6087DBA684E5}" type="slidenum">
              <a:rPr lang="en-US" altLang="en-US"/>
              <a:pPr/>
              <a:t>‹#›</a:t>
            </a:fld>
            <a:endParaRPr lang="en-US" altLang="en-US"/>
          </a:p>
        </p:txBody>
      </p:sp>
    </p:spTree>
    <p:extLst>
      <p:ext uri="{BB962C8B-B14F-4D97-AF65-F5344CB8AC3E}">
        <p14:creationId xmlns:p14="http://schemas.microsoft.com/office/powerpoint/2010/main" val="106137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EE6796-3946-5C4A-BD2F-8AD6D98485A3}"/>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76F39CFE-3A77-1F44-84CF-D297EAA6E06C}"/>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C5DE51FE-1DA9-7244-B4AA-A838799AC3D4}"/>
              </a:ext>
            </a:extLst>
          </p:cNvPr>
          <p:cNvSpPr>
            <a:spLocks noGrp="1" noChangeArrowheads="1"/>
          </p:cNvSpPr>
          <p:nvPr>
            <p:ph type="sldNum" sz="quarter" idx="12"/>
          </p:nvPr>
        </p:nvSpPr>
        <p:spPr/>
        <p:txBody>
          <a:bodyPr/>
          <a:lstStyle>
            <a:lvl1pPr defTabSz="457200" eaLnBrk="1" hangingPunct="1">
              <a:defRPr/>
            </a:lvl1pPr>
          </a:lstStyle>
          <a:p>
            <a:fld id="{FAE82D7F-6FFC-4A41-870B-1FB17B399B58}" type="slidenum">
              <a:rPr lang="en-US" altLang="en-US"/>
              <a:pPr/>
              <a:t>‹#›</a:t>
            </a:fld>
            <a:endParaRPr lang="en-US" altLang="en-US"/>
          </a:p>
        </p:txBody>
      </p:sp>
    </p:spTree>
    <p:extLst>
      <p:ext uri="{BB962C8B-B14F-4D97-AF65-F5344CB8AC3E}">
        <p14:creationId xmlns:p14="http://schemas.microsoft.com/office/powerpoint/2010/main" val="3442128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2D7B722-3B02-3042-9721-37744C93319D}"/>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1DF1F1A8-04A7-4E45-A343-BE2258DD6A49}"/>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BEA87F8-F669-3842-BBDA-F56DB3B6504F}"/>
              </a:ext>
            </a:extLst>
          </p:cNvPr>
          <p:cNvSpPr>
            <a:spLocks noGrp="1" noChangeArrowheads="1"/>
          </p:cNvSpPr>
          <p:nvPr>
            <p:ph type="sldNum" sz="quarter" idx="12"/>
          </p:nvPr>
        </p:nvSpPr>
        <p:spPr/>
        <p:txBody>
          <a:bodyPr/>
          <a:lstStyle>
            <a:lvl1pPr defTabSz="457200" eaLnBrk="1" hangingPunct="1">
              <a:defRPr/>
            </a:lvl1pPr>
          </a:lstStyle>
          <a:p>
            <a:fld id="{7B5C05ED-16E0-C54D-9F80-A22B307A166C}" type="slidenum">
              <a:rPr lang="en-US" altLang="en-US"/>
              <a:pPr/>
              <a:t>‹#›</a:t>
            </a:fld>
            <a:endParaRPr lang="en-US" altLang="en-US"/>
          </a:p>
        </p:txBody>
      </p:sp>
    </p:spTree>
    <p:extLst>
      <p:ext uri="{BB962C8B-B14F-4D97-AF65-F5344CB8AC3E}">
        <p14:creationId xmlns:p14="http://schemas.microsoft.com/office/powerpoint/2010/main" val="3079468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AA4A4-9B56-E14C-A496-D8A0D87E0C16}"/>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16780BCF-E03C-954F-8DEF-09E285C28DFC}"/>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AE4E9824-1EF7-C748-A880-784D2E8F511B}"/>
              </a:ext>
            </a:extLst>
          </p:cNvPr>
          <p:cNvSpPr>
            <a:spLocks noGrp="1" noChangeArrowheads="1"/>
          </p:cNvSpPr>
          <p:nvPr>
            <p:ph type="sldNum" sz="quarter" idx="12"/>
          </p:nvPr>
        </p:nvSpPr>
        <p:spPr/>
        <p:txBody>
          <a:bodyPr/>
          <a:lstStyle>
            <a:lvl1pPr defTabSz="457200" eaLnBrk="1" hangingPunct="1">
              <a:defRPr/>
            </a:lvl1pPr>
          </a:lstStyle>
          <a:p>
            <a:fld id="{199301B8-DEDB-B640-A8F5-34835E361D86}" type="slidenum">
              <a:rPr lang="en-US" altLang="en-US"/>
              <a:pPr/>
              <a:t>‹#›</a:t>
            </a:fld>
            <a:endParaRPr lang="en-US" altLang="en-US"/>
          </a:p>
        </p:txBody>
      </p:sp>
    </p:spTree>
    <p:extLst>
      <p:ext uri="{BB962C8B-B14F-4D97-AF65-F5344CB8AC3E}">
        <p14:creationId xmlns:p14="http://schemas.microsoft.com/office/powerpoint/2010/main" val="2598092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B81F9E8-3E29-EB4F-B15A-AEA71F39C1CC}"/>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a:extLst>
              <a:ext uri="{FF2B5EF4-FFF2-40B4-BE49-F238E27FC236}">
                <a16:creationId xmlns:a16="http://schemas.microsoft.com/office/drawing/2014/main" id="{9960ADD2-C3D4-C241-BCEF-843765B601BF}"/>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a:extLst>
              <a:ext uri="{FF2B5EF4-FFF2-40B4-BE49-F238E27FC236}">
                <a16:creationId xmlns:a16="http://schemas.microsoft.com/office/drawing/2014/main" id="{78A69E43-0A95-1F4B-A6EF-6AF18F8A2963}"/>
              </a:ext>
            </a:extLst>
          </p:cNvPr>
          <p:cNvSpPr>
            <a:spLocks noGrp="1" noChangeArrowheads="1"/>
          </p:cNvSpPr>
          <p:nvPr>
            <p:ph type="sldNum" sz="quarter" idx="12"/>
          </p:nvPr>
        </p:nvSpPr>
        <p:spPr/>
        <p:txBody>
          <a:bodyPr/>
          <a:lstStyle>
            <a:lvl1pPr defTabSz="457200" eaLnBrk="1" hangingPunct="1">
              <a:defRPr/>
            </a:lvl1pPr>
          </a:lstStyle>
          <a:p>
            <a:fld id="{5C0CE91B-AAA2-3049-93A8-563C6D741749}" type="slidenum">
              <a:rPr lang="en-US" altLang="en-US"/>
              <a:pPr/>
              <a:t>‹#›</a:t>
            </a:fld>
            <a:endParaRPr lang="en-US" altLang="en-US"/>
          </a:p>
        </p:txBody>
      </p:sp>
    </p:spTree>
    <p:extLst>
      <p:ext uri="{BB962C8B-B14F-4D97-AF65-F5344CB8AC3E}">
        <p14:creationId xmlns:p14="http://schemas.microsoft.com/office/powerpoint/2010/main" val="4029789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D79358-5925-E44A-B6FF-1A9FDC3F576C}"/>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B51CDB23-2E50-4844-922A-455B4B232FE9}"/>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8E542C4D-0595-1E4D-B4C8-5BDA281A3DA7}"/>
              </a:ext>
            </a:extLst>
          </p:cNvPr>
          <p:cNvSpPr>
            <a:spLocks noGrp="1" noChangeArrowheads="1"/>
          </p:cNvSpPr>
          <p:nvPr>
            <p:ph type="sldNum" sz="quarter" idx="12"/>
          </p:nvPr>
        </p:nvSpPr>
        <p:spPr/>
        <p:txBody>
          <a:bodyPr/>
          <a:lstStyle>
            <a:lvl1pPr defTabSz="457200" eaLnBrk="1" hangingPunct="1">
              <a:defRPr/>
            </a:lvl1pPr>
          </a:lstStyle>
          <a:p>
            <a:fld id="{D8A7229C-7774-A746-A7A4-ABB0E3ACCD3E}" type="slidenum">
              <a:rPr lang="en-US" altLang="en-US"/>
              <a:pPr/>
              <a:t>‹#›</a:t>
            </a:fld>
            <a:endParaRPr lang="en-US" altLang="en-US"/>
          </a:p>
        </p:txBody>
      </p:sp>
    </p:spTree>
    <p:extLst>
      <p:ext uri="{BB962C8B-B14F-4D97-AF65-F5344CB8AC3E}">
        <p14:creationId xmlns:p14="http://schemas.microsoft.com/office/powerpoint/2010/main" val="4204289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3C09FD7-08DC-4B44-A247-D3EA3A5843F0}"/>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6D3ABF6C-E051-CE44-90DC-EBE98E075461}"/>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36830E8E-A383-0542-8511-4DFBE48E1D46}"/>
              </a:ext>
            </a:extLst>
          </p:cNvPr>
          <p:cNvSpPr>
            <a:spLocks noGrp="1" noChangeArrowheads="1"/>
          </p:cNvSpPr>
          <p:nvPr>
            <p:ph type="sldNum" sz="quarter" idx="12"/>
          </p:nvPr>
        </p:nvSpPr>
        <p:spPr/>
        <p:txBody>
          <a:bodyPr/>
          <a:lstStyle>
            <a:lvl1pPr defTabSz="457200" eaLnBrk="1" hangingPunct="1">
              <a:defRPr/>
            </a:lvl1pPr>
          </a:lstStyle>
          <a:p>
            <a:fld id="{FF145CA4-50AC-5B41-AF3B-1060FD0F9218}" type="slidenum">
              <a:rPr lang="en-US" altLang="en-US"/>
              <a:pPr/>
              <a:t>‹#›</a:t>
            </a:fld>
            <a:endParaRPr lang="en-US" altLang="en-US"/>
          </a:p>
        </p:txBody>
      </p:sp>
    </p:spTree>
    <p:extLst>
      <p:ext uri="{BB962C8B-B14F-4D97-AF65-F5344CB8AC3E}">
        <p14:creationId xmlns:p14="http://schemas.microsoft.com/office/powerpoint/2010/main" val="632972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A88DD9E-3FBC-2A4C-9001-4F79280E21B9}"/>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3597C18A-886E-8446-8BB8-AC9E73C91BFF}"/>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F5489A0E-6759-BE41-9486-ED78A36FC3D0}"/>
              </a:ext>
            </a:extLst>
          </p:cNvPr>
          <p:cNvSpPr>
            <a:spLocks noGrp="1" noChangeArrowheads="1"/>
          </p:cNvSpPr>
          <p:nvPr>
            <p:ph type="sldNum" sz="quarter" idx="12"/>
          </p:nvPr>
        </p:nvSpPr>
        <p:spPr/>
        <p:txBody>
          <a:bodyPr/>
          <a:lstStyle>
            <a:lvl1pPr defTabSz="457200" eaLnBrk="1" hangingPunct="1">
              <a:defRPr/>
            </a:lvl1pPr>
          </a:lstStyle>
          <a:p>
            <a:fld id="{0E9737D3-C380-7442-8EA2-BD42A8E9B3ED}" type="slidenum">
              <a:rPr lang="en-US" altLang="en-US"/>
              <a:pPr/>
              <a:t>‹#›</a:t>
            </a:fld>
            <a:endParaRPr lang="en-US" altLang="en-US"/>
          </a:p>
        </p:txBody>
      </p:sp>
    </p:spTree>
    <p:extLst>
      <p:ext uri="{BB962C8B-B14F-4D97-AF65-F5344CB8AC3E}">
        <p14:creationId xmlns:p14="http://schemas.microsoft.com/office/powerpoint/2010/main" val="2557853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18EF94-2492-C04C-9725-49CD6CE6B129}"/>
              </a:ext>
            </a:extLst>
          </p:cNvPr>
          <p:cNvSpPr>
            <a:spLocks noGrp="1"/>
          </p:cNvSpPr>
          <p:nvPr>
            <p:ph type="dt" sz="half" idx="10"/>
          </p:nvPr>
        </p:nvSpPr>
        <p:spPr/>
        <p:txBody>
          <a:bodyPr/>
          <a:lstStyle>
            <a:lvl1pPr>
              <a:defRPr/>
            </a:lvl1pPr>
          </a:lstStyle>
          <a:p>
            <a:fld id="{644FD3FC-364B-DF42-90AE-B3ECC88F7C46}" type="datetimeFigureOut">
              <a:rPr lang="en-US" altLang="en-US"/>
              <a:pPr/>
              <a:t>10/4/19</a:t>
            </a:fld>
            <a:endParaRPr lang="en-US" altLang="en-US"/>
          </a:p>
        </p:txBody>
      </p:sp>
      <p:sp>
        <p:nvSpPr>
          <p:cNvPr id="5" name="Footer Placeholder 4">
            <a:extLst>
              <a:ext uri="{FF2B5EF4-FFF2-40B4-BE49-F238E27FC236}">
                <a16:creationId xmlns:a16="http://schemas.microsoft.com/office/drawing/2014/main" id="{9050CD88-82AA-7449-A082-3AA5244C13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209FC2-58A6-6849-A561-5C72FA3FD3D9}"/>
              </a:ext>
            </a:extLst>
          </p:cNvPr>
          <p:cNvSpPr>
            <a:spLocks noGrp="1"/>
          </p:cNvSpPr>
          <p:nvPr>
            <p:ph type="sldNum" sz="quarter" idx="12"/>
          </p:nvPr>
        </p:nvSpPr>
        <p:spPr/>
        <p:txBody>
          <a:bodyPr/>
          <a:lstStyle>
            <a:lvl1pPr>
              <a:defRPr/>
            </a:lvl1pPr>
          </a:lstStyle>
          <a:p>
            <a:fld id="{8406EAFD-04E1-6040-8978-0E795FD441E0}" type="slidenum">
              <a:rPr lang="en-US" altLang="en-US"/>
              <a:pPr/>
              <a:t>‹#›</a:t>
            </a:fld>
            <a:endParaRPr lang="en-US" altLang="en-US"/>
          </a:p>
        </p:txBody>
      </p:sp>
    </p:spTree>
    <p:extLst>
      <p:ext uri="{BB962C8B-B14F-4D97-AF65-F5344CB8AC3E}">
        <p14:creationId xmlns:p14="http://schemas.microsoft.com/office/powerpoint/2010/main" val="2701909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299BE37-DCEE-564E-8598-AA9AD2B1E1DC}"/>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Footer Placeholder 5">
            <a:extLst>
              <a:ext uri="{FF2B5EF4-FFF2-40B4-BE49-F238E27FC236}">
                <a16:creationId xmlns:a16="http://schemas.microsoft.com/office/drawing/2014/main" id="{7CF5A3DC-B990-FD42-A737-0CC5ACAFF6F6}"/>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Slide Number Placeholder 6">
            <a:extLst>
              <a:ext uri="{FF2B5EF4-FFF2-40B4-BE49-F238E27FC236}">
                <a16:creationId xmlns:a16="http://schemas.microsoft.com/office/drawing/2014/main" id="{7DDB2AF8-94F3-BE43-AE0F-8CC81A0852C1}"/>
              </a:ext>
            </a:extLst>
          </p:cNvPr>
          <p:cNvSpPr>
            <a:spLocks noGrp="1" noChangeArrowheads="1"/>
          </p:cNvSpPr>
          <p:nvPr>
            <p:ph type="sldNum" sz="quarter" idx="12"/>
          </p:nvPr>
        </p:nvSpPr>
        <p:spPr/>
        <p:txBody>
          <a:bodyPr/>
          <a:lstStyle>
            <a:lvl1pPr defTabSz="457200" eaLnBrk="1" hangingPunct="1">
              <a:defRPr/>
            </a:lvl1pPr>
          </a:lstStyle>
          <a:p>
            <a:fld id="{82BB466C-D1CF-C54D-AA50-C7FE98A8B0DB}" type="slidenum">
              <a:rPr lang="en-US" altLang="en-US"/>
              <a:pPr/>
              <a:t>‹#›</a:t>
            </a:fld>
            <a:endParaRPr lang="en-US" altLang="en-US"/>
          </a:p>
        </p:txBody>
      </p:sp>
    </p:spTree>
    <p:extLst>
      <p:ext uri="{BB962C8B-B14F-4D97-AF65-F5344CB8AC3E}">
        <p14:creationId xmlns:p14="http://schemas.microsoft.com/office/powerpoint/2010/main" val="3865076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A8502B-82D8-444F-B0F7-A9736162E03A}"/>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B648DDA7-6572-9F4D-A965-A72AEE31DF27}"/>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2F682DBA-0E36-4F4B-949C-1D6C50263A90}"/>
              </a:ext>
            </a:extLst>
          </p:cNvPr>
          <p:cNvSpPr>
            <a:spLocks noGrp="1" noChangeArrowheads="1"/>
          </p:cNvSpPr>
          <p:nvPr>
            <p:ph type="sldNum" sz="quarter" idx="12"/>
          </p:nvPr>
        </p:nvSpPr>
        <p:spPr/>
        <p:txBody>
          <a:bodyPr/>
          <a:lstStyle>
            <a:lvl1pPr defTabSz="457200" eaLnBrk="1" hangingPunct="1">
              <a:defRPr/>
            </a:lvl1pPr>
          </a:lstStyle>
          <a:p>
            <a:fld id="{ADB3A0B2-0110-A24B-B73B-E033F051277F}" type="slidenum">
              <a:rPr lang="en-US" altLang="en-US"/>
              <a:pPr/>
              <a:t>‹#›</a:t>
            </a:fld>
            <a:endParaRPr lang="en-US" altLang="en-US"/>
          </a:p>
        </p:txBody>
      </p:sp>
    </p:spTree>
    <p:extLst>
      <p:ext uri="{BB962C8B-B14F-4D97-AF65-F5344CB8AC3E}">
        <p14:creationId xmlns:p14="http://schemas.microsoft.com/office/powerpoint/2010/main" val="1622361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3803B5-6DFD-674E-A2D3-B0123371565B}"/>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D1B580EE-B81A-0E49-A69C-6BB22EBD0958}"/>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952AC3EA-1DDC-9A4D-B495-BFF916515707}"/>
              </a:ext>
            </a:extLst>
          </p:cNvPr>
          <p:cNvSpPr>
            <a:spLocks noGrp="1" noChangeArrowheads="1"/>
          </p:cNvSpPr>
          <p:nvPr>
            <p:ph type="sldNum" sz="quarter" idx="12"/>
          </p:nvPr>
        </p:nvSpPr>
        <p:spPr/>
        <p:txBody>
          <a:bodyPr/>
          <a:lstStyle>
            <a:lvl1pPr defTabSz="457200" eaLnBrk="1" hangingPunct="1">
              <a:defRPr/>
            </a:lvl1pPr>
          </a:lstStyle>
          <a:p>
            <a:fld id="{0B0A7F89-5C2A-924B-87E0-79040C0B160C}" type="slidenum">
              <a:rPr lang="en-US" altLang="en-US"/>
              <a:pPr/>
              <a:t>‹#›</a:t>
            </a:fld>
            <a:endParaRPr lang="en-US" altLang="en-US"/>
          </a:p>
        </p:txBody>
      </p:sp>
    </p:spTree>
    <p:extLst>
      <p:ext uri="{BB962C8B-B14F-4D97-AF65-F5344CB8AC3E}">
        <p14:creationId xmlns:p14="http://schemas.microsoft.com/office/powerpoint/2010/main" val="1752955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BBC42B1-179E-FA45-B43C-E1C11849BC75}"/>
              </a:ext>
            </a:extLst>
          </p:cNvPr>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5">
            <a:extLst>
              <a:ext uri="{FF2B5EF4-FFF2-40B4-BE49-F238E27FC236}">
                <a16:creationId xmlns:a16="http://schemas.microsoft.com/office/drawing/2014/main" id="{CF5004B7-D39A-C248-98E8-C14C300024F1}"/>
              </a:ext>
            </a:extLst>
          </p:cNvPr>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6">
            <a:extLst>
              <a:ext uri="{FF2B5EF4-FFF2-40B4-BE49-F238E27FC236}">
                <a16:creationId xmlns:a16="http://schemas.microsoft.com/office/drawing/2014/main" id="{BEF9EDFE-8E7C-9545-AEFC-AB7173D747A8}"/>
              </a:ext>
            </a:extLst>
          </p:cNvPr>
          <p:cNvSpPr>
            <a:spLocks noGrp="1" noChangeArrowheads="1"/>
          </p:cNvSpPr>
          <p:nvPr>
            <p:ph type="sldNum" sz="quarter" idx="12"/>
          </p:nvPr>
        </p:nvSpPr>
        <p:spPr/>
        <p:txBody>
          <a:bodyPr/>
          <a:lstStyle>
            <a:lvl1pPr defTabSz="457200" eaLnBrk="1" hangingPunct="1">
              <a:defRPr/>
            </a:lvl1pPr>
          </a:lstStyle>
          <a:p>
            <a:fld id="{9C912DB9-5C7D-8C45-A2C9-067BAA442146}" type="slidenum">
              <a:rPr lang="en-US" altLang="en-US"/>
              <a:pPr/>
              <a:t>‹#›</a:t>
            </a:fld>
            <a:endParaRPr lang="en-US" altLang="en-US"/>
          </a:p>
        </p:txBody>
      </p:sp>
    </p:spTree>
    <p:extLst>
      <p:ext uri="{BB962C8B-B14F-4D97-AF65-F5344CB8AC3E}">
        <p14:creationId xmlns:p14="http://schemas.microsoft.com/office/powerpoint/2010/main" val="1435227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CB58C0-93E2-3643-A8D4-B39F3DE508C6}"/>
              </a:ext>
            </a:extLst>
          </p:cNvPr>
          <p:cNvSpPr>
            <a:spLocks noGrp="1"/>
          </p:cNvSpPr>
          <p:nvPr>
            <p:ph type="dt" sz="half" idx="10"/>
          </p:nvPr>
        </p:nvSpPr>
        <p:spPr/>
        <p:txBody>
          <a:bodyPr/>
          <a:lstStyle>
            <a:lvl1pPr defTabSz="457200" eaLnBrk="0" fontAlgn="auto" hangingPunct="0">
              <a:spcAft>
                <a:spcPts val="0"/>
              </a:spcAft>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6" name="Footer Placeholder 5">
            <a:extLst>
              <a:ext uri="{FF2B5EF4-FFF2-40B4-BE49-F238E27FC236}">
                <a16:creationId xmlns:a16="http://schemas.microsoft.com/office/drawing/2014/main" id="{338C0021-BEF8-4149-A50C-142685FE0B79}"/>
              </a:ext>
            </a:extLst>
          </p:cNvPr>
          <p:cNvSpPr>
            <a:spLocks noGrp="1"/>
          </p:cNvSpPr>
          <p:nvPr>
            <p:ph type="ftr" sz="quarter" idx="11"/>
          </p:nvPr>
        </p:nvSpPr>
        <p:spPr/>
        <p:txBody>
          <a:bodyPr/>
          <a:lstStyle>
            <a:lvl1pPr defTabSz="457200" eaLnBrk="0" fontAlgn="auto" hangingPunct="0">
              <a:spcAft>
                <a:spcPts val="0"/>
              </a:spcAft>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a:extLst>
              <a:ext uri="{FF2B5EF4-FFF2-40B4-BE49-F238E27FC236}">
                <a16:creationId xmlns:a16="http://schemas.microsoft.com/office/drawing/2014/main" id="{B9806D02-5732-1F4C-AB31-BDE7756EB6D9}"/>
              </a:ext>
            </a:extLst>
          </p:cNvPr>
          <p:cNvSpPr>
            <a:spLocks noGrp="1"/>
          </p:cNvSpPr>
          <p:nvPr>
            <p:ph type="sldNum" sz="quarter" idx="12"/>
          </p:nvPr>
        </p:nvSpPr>
        <p:spPr/>
        <p:txBody>
          <a:bodyPr/>
          <a:lstStyle>
            <a:lvl1pPr defTabSz="457200" eaLnBrk="0" hangingPunct="0">
              <a:defRPr>
                <a:latin typeface="Arial" panose="020B0604020202020204" pitchFamily="34" charset="0"/>
              </a:defRPr>
            </a:lvl1pPr>
          </a:lstStyle>
          <a:p>
            <a:fld id="{7076BC7A-D437-8B42-8E5D-781C17DBCF4B}" type="slidenum">
              <a:rPr lang="en-US" altLang="en-US"/>
              <a:pPr/>
              <a:t>‹#›</a:t>
            </a:fld>
            <a:endParaRPr lang="en-US" altLang="en-US"/>
          </a:p>
        </p:txBody>
      </p:sp>
    </p:spTree>
    <p:extLst>
      <p:ext uri="{BB962C8B-B14F-4D97-AF65-F5344CB8AC3E}">
        <p14:creationId xmlns:p14="http://schemas.microsoft.com/office/powerpoint/2010/main" val="874824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3D9A5F4-BE67-5C4F-B798-856581675E01}"/>
              </a:ext>
            </a:extLst>
          </p:cNvPr>
          <p:cNvSpPr>
            <a:spLocks noGrp="1"/>
          </p:cNvSpPr>
          <p:nvPr>
            <p:ph type="dt" sz="half" idx="10"/>
          </p:nvPr>
        </p:nvSpPr>
        <p:spPr/>
        <p:txBody>
          <a:bodyPr/>
          <a:lstStyle>
            <a:lvl1pPr defTabSz="457200" eaLnBrk="0" hangingPunct="0">
              <a:defRPr/>
            </a:lvl1pPr>
          </a:lstStyle>
          <a:p>
            <a:fld id="{3A76F46F-0510-BD4E-B712-4B486C3891ED}" type="datetime1">
              <a:rPr lang="en-US" altLang="en-US"/>
              <a:pPr/>
              <a:t>10/4/19</a:t>
            </a:fld>
            <a:endParaRPr lang="en-US" altLang="en-US"/>
          </a:p>
        </p:txBody>
      </p:sp>
      <p:sp>
        <p:nvSpPr>
          <p:cNvPr id="5" name="Footer Placeholder 4">
            <a:extLst>
              <a:ext uri="{FF2B5EF4-FFF2-40B4-BE49-F238E27FC236}">
                <a16:creationId xmlns:a16="http://schemas.microsoft.com/office/drawing/2014/main" id="{C05A9412-B1DE-3640-B44D-4D7F99562F88}"/>
              </a:ext>
            </a:extLst>
          </p:cNvPr>
          <p:cNvSpPr>
            <a:spLocks noGrp="1"/>
          </p:cNvSpPr>
          <p:nvPr>
            <p:ph type="ftr" sz="quarter" idx="11"/>
          </p:nvPr>
        </p:nvSpPr>
        <p:spPr/>
        <p:txBody>
          <a:bodyPr/>
          <a:lstStyle>
            <a:lvl1pPr defTabSz="457200" eaLnBrk="0" fontAlgn="auto" hangingPunct="0">
              <a:spcBef>
                <a:spcPts val="0"/>
              </a:spcBef>
              <a:spcAft>
                <a:spcPts val="0"/>
              </a:spcAft>
              <a:defRPr/>
            </a:lvl1pPr>
          </a:lstStyle>
          <a:p>
            <a:pPr>
              <a:defRPr/>
            </a:pPr>
            <a:endParaRPr lang="en-US"/>
          </a:p>
        </p:txBody>
      </p:sp>
      <p:sp>
        <p:nvSpPr>
          <p:cNvPr id="6" name="Slide Number Placeholder 5">
            <a:extLst>
              <a:ext uri="{FF2B5EF4-FFF2-40B4-BE49-F238E27FC236}">
                <a16:creationId xmlns:a16="http://schemas.microsoft.com/office/drawing/2014/main" id="{A51220BC-3AB1-9243-A953-05985D9FE267}"/>
              </a:ext>
            </a:extLst>
          </p:cNvPr>
          <p:cNvSpPr>
            <a:spLocks noGrp="1"/>
          </p:cNvSpPr>
          <p:nvPr>
            <p:ph type="sldNum" sz="quarter" idx="12"/>
          </p:nvPr>
        </p:nvSpPr>
        <p:spPr/>
        <p:txBody>
          <a:bodyPr/>
          <a:lstStyle>
            <a:lvl1pPr defTabSz="457200" eaLnBrk="0" hangingPunct="0">
              <a:defRPr/>
            </a:lvl1pPr>
          </a:lstStyle>
          <a:p>
            <a:fld id="{ADAA7190-A4AB-E248-A693-5E9747E01BEA}" type="slidenum">
              <a:rPr lang="en-US" altLang="en-US"/>
              <a:pPr/>
              <a:t>‹#›</a:t>
            </a:fld>
            <a:endParaRPr lang="en-US" altLang="en-US"/>
          </a:p>
        </p:txBody>
      </p:sp>
    </p:spTree>
    <p:extLst>
      <p:ext uri="{BB962C8B-B14F-4D97-AF65-F5344CB8AC3E}">
        <p14:creationId xmlns:p14="http://schemas.microsoft.com/office/powerpoint/2010/main" val="1331103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99096183-0336-C447-842C-132FF7FB6AF6}"/>
              </a:ext>
            </a:extLst>
          </p:cNvPr>
          <p:cNvSpPr>
            <a:spLocks noGrp="1" noChangeArrowheads="1"/>
          </p:cNvSpPr>
          <p:nvPr>
            <p:ph type="dt" sz="half" idx="10"/>
          </p:nvPr>
        </p:nvSpPr>
        <p:spPr/>
        <p:txBody>
          <a:bodyPr/>
          <a:lstStyle>
            <a:lvl1pPr defTabSz="457200" eaLnBrk="0" fontAlgn="auto" hangingPunct="0">
              <a:spcBef>
                <a:spcPts val="0"/>
              </a:spcBef>
              <a:spcAft>
                <a:spcPts val="0"/>
              </a:spcAft>
              <a:defRPr>
                <a:latin typeface="Calibri" pitchFamily="-111" charset="0"/>
                <a:ea typeface="ＭＳ Ｐゴシック" charset="-128"/>
                <a:cs typeface="ＭＳ Ｐゴシック" charset="-128"/>
              </a:defRPr>
            </a:lvl1pPr>
          </a:lstStyle>
          <a:p>
            <a:pPr>
              <a:defRPr/>
            </a:pPr>
            <a:endParaRPr lang="en-US"/>
          </a:p>
        </p:txBody>
      </p:sp>
      <p:sp>
        <p:nvSpPr>
          <p:cNvPr id="3" name="Rectangle 1029">
            <a:extLst>
              <a:ext uri="{FF2B5EF4-FFF2-40B4-BE49-F238E27FC236}">
                <a16:creationId xmlns:a16="http://schemas.microsoft.com/office/drawing/2014/main" id="{EFC5B8B1-B0EE-C049-B062-670B4D20DDA3}"/>
              </a:ext>
            </a:extLst>
          </p:cNvPr>
          <p:cNvSpPr>
            <a:spLocks noGrp="1" noChangeArrowheads="1"/>
          </p:cNvSpPr>
          <p:nvPr>
            <p:ph type="ftr" sz="quarter" idx="11"/>
          </p:nvPr>
        </p:nvSpPr>
        <p:spPr/>
        <p:txBody>
          <a:bodyPr/>
          <a:lstStyle>
            <a:lvl1pPr defTabSz="457200" eaLnBrk="0" fontAlgn="auto" hangingPunct="0">
              <a:spcBef>
                <a:spcPts val="0"/>
              </a:spcBef>
              <a:spcAft>
                <a:spcPts val="0"/>
              </a:spcAft>
              <a:defRPr/>
            </a:lvl1pPr>
          </a:lstStyle>
          <a:p>
            <a:pPr>
              <a:defRPr/>
            </a:pPr>
            <a:endParaRPr lang="en-US"/>
          </a:p>
        </p:txBody>
      </p:sp>
      <p:sp>
        <p:nvSpPr>
          <p:cNvPr id="4" name="Rectangle 1030">
            <a:extLst>
              <a:ext uri="{FF2B5EF4-FFF2-40B4-BE49-F238E27FC236}">
                <a16:creationId xmlns:a16="http://schemas.microsoft.com/office/drawing/2014/main" id="{30CD4271-18B7-984E-BBE0-5305EFE85B05}"/>
              </a:ext>
            </a:extLst>
          </p:cNvPr>
          <p:cNvSpPr>
            <a:spLocks noGrp="1" noChangeArrowheads="1"/>
          </p:cNvSpPr>
          <p:nvPr>
            <p:ph type="sldNum" sz="quarter" idx="12"/>
          </p:nvPr>
        </p:nvSpPr>
        <p:spPr/>
        <p:txBody>
          <a:bodyPr/>
          <a:lstStyle>
            <a:lvl1pPr defTabSz="457200" eaLnBrk="0" hangingPunct="0">
              <a:defRPr/>
            </a:lvl1pPr>
          </a:lstStyle>
          <a:p>
            <a:fld id="{975D7C7D-6F50-7646-949A-3DF762DB0F40}" type="slidenum">
              <a:rPr lang="en-US" altLang="en-US"/>
              <a:pPr/>
              <a:t>‹#›</a:t>
            </a:fld>
            <a:endParaRPr lang="en-US" altLang="en-US"/>
          </a:p>
        </p:txBody>
      </p:sp>
    </p:spTree>
    <p:extLst>
      <p:ext uri="{BB962C8B-B14F-4D97-AF65-F5344CB8AC3E}">
        <p14:creationId xmlns:p14="http://schemas.microsoft.com/office/powerpoint/2010/main" val="22253164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a:extLst>
              <a:ext uri="{FF2B5EF4-FFF2-40B4-BE49-F238E27FC236}">
                <a16:creationId xmlns:a16="http://schemas.microsoft.com/office/drawing/2014/main" id="{8FFEC392-8BCE-4046-8463-3D6EB096E2F2}"/>
              </a:ext>
            </a:extLst>
          </p:cNvPr>
          <p:cNvSpPr>
            <a:spLocks noGrp="1" noChangeArrowheads="1"/>
          </p:cNvSpPr>
          <p:nvPr>
            <p:ph type="dt" sz="half" idx="10"/>
          </p:nvPr>
        </p:nvSpPr>
        <p:spPr/>
        <p:txBody>
          <a:bodyPr/>
          <a:lstStyle>
            <a:lvl1pPr defTabSz="457200" fontAlgn="auto">
              <a:spcBef>
                <a:spcPts val="0"/>
              </a:spcBef>
              <a:spcAft>
                <a:spcPts val="0"/>
              </a:spcAft>
              <a:defRPr>
                <a:latin typeface="Times New Roman" charset="0"/>
              </a:defRPr>
            </a:lvl1pPr>
          </a:lstStyle>
          <a:p>
            <a:pPr>
              <a:defRPr/>
            </a:pPr>
            <a:endParaRPr lang="en-US"/>
          </a:p>
        </p:txBody>
      </p:sp>
      <p:sp>
        <p:nvSpPr>
          <p:cNvPr id="5" name="Rectangle 1029">
            <a:extLst>
              <a:ext uri="{FF2B5EF4-FFF2-40B4-BE49-F238E27FC236}">
                <a16:creationId xmlns:a16="http://schemas.microsoft.com/office/drawing/2014/main" id="{DBCB4BFE-94DC-3D49-A23B-95BC6285B10F}"/>
              </a:ext>
            </a:extLst>
          </p:cNvPr>
          <p:cNvSpPr>
            <a:spLocks noGrp="1" noChangeArrowheads="1"/>
          </p:cNvSpPr>
          <p:nvPr>
            <p:ph type="ftr" sz="quarter" idx="11"/>
          </p:nvPr>
        </p:nvSpPr>
        <p:spPr/>
        <p:txBody>
          <a:bodyPr/>
          <a:lstStyle>
            <a:lvl1pPr defTabSz="457200" fontAlgn="auto">
              <a:spcBef>
                <a:spcPts val="0"/>
              </a:spcBef>
              <a:spcAft>
                <a:spcPts val="0"/>
              </a:spcAft>
              <a:defRPr>
                <a:latin typeface="Times New Roman" charset="0"/>
              </a:defRPr>
            </a:lvl1pPr>
          </a:lstStyle>
          <a:p>
            <a:pPr>
              <a:defRPr/>
            </a:pPr>
            <a:endParaRPr lang="en-US"/>
          </a:p>
        </p:txBody>
      </p:sp>
      <p:sp>
        <p:nvSpPr>
          <p:cNvPr id="6" name="Rectangle 1030">
            <a:extLst>
              <a:ext uri="{FF2B5EF4-FFF2-40B4-BE49-F238E27FC236}">
                <a16:creationId xmlns:a16="http://schemas.microsoft.com/office/drawing/2014/main" id="{C61B12D1-981A-BA44-9D57-A75DEDB4DE2A}"/>
              </a:ext>
            </a:extLst>
          </p:cNvPr>
          <p:cNvSpPr>
            <a:spLocks noGrp="1" noChangeArrowheads="1"/>
          </p:cNvSpPr>
          <p:nvPr>
            <p:ph type="sldNum" sz="quarter" idx="12"/>
          </p:nvPr>
        </p:nvSpPr>
        <p:spPr/>
        <p:txBody>
          <a:bodyPr/>
          <a:lstStyle>
            <a:lvl1pPr defTabSz="457200">
              <a:defRPr>
                <a:latin typeface="Times New Roman" panose="02020603050405020304" pitchFamily="18" charset="0"/>
              </a:defRPr>
            </a:lvl1pPr>
          </a:lstStyle>
          <a:p>
            <a:fld id="{55EF1631-E0ED-5245-AAD2-B16B372E08BD}" type="slidenum">
              <a:rPr lang="en-US" altLang="en-US"/>
              <a:pPr/>
              <a:t>‹#›</a:t>
            </a:fld>
            <a:endParaRPr lang="en-US" altLang="en-US"/>
          </a:p>
        </p:txBody>
      </p:sp>
    </p:spTree>
    <p:extLst>
      <p:ext uri="{BB962C8B-B14F-4D97-AF65-F5344CB8AC3E}">
        <p14:creationId xmlns:p14="http://schemas.microsoft.com/office/powerpoint/2010/main" val="91019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6073857-AF5E-414D-92DF-09A2222932E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5">
            <a:extLst>
              <a:ext uri="{FF2B5EF4-FFF2-40B4-BE49-F238E27FC236}">
                <a16:creationId xmlns:a16="http://schemas.microsoft.com/office/drawing/2014/main" id="{0C70A7E7-BE19-7B49-9E93-091BD5BA28C6}"/>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6" name="Rectangle 6">
            <a:extLst>
              <a:ext uri="{FF2B5EF4-FFF2-40B4-BE49-F238E27FC236}">
                <a16:creationId xmlns:a16="http://schemas.microsoft.com/office/drawing/2014/main" id="{749E0189-BD70-C849-8840-7C1D1D3E1E24}"/>
              </a:ext>
            </a:extLst>
          </p:cNvPr>
          <p:cNvSpPr>
            <a:spLocks noGrp="1" noChangeArrowheads="1"/>
          </p:cNvSpPr>
          <p:nvPr>
            <p:ph type="sldNum" sz="quarter" idx="12"/>
          </p:nvPr>
        </p:nvSpPr>
        <p:spPr/>
        <p:txBody>
          <a:bodyPr/>
          <a:lstStyle>
            <a:lvl1pPr defTabSz="457200">
              <a:defRPr/>
            </a:lvl1pPr>
          </a:lstStyle>
          <a:p>
            <a:fld id="{A993346C-8DF7-2F45-BD57-2B9333E70A87}" type="slidenum">
              <a:rPr lang="en-US" altLang="en-US"/>
              <a:pPr/>
              <a:t>‹#›</a:t>
            </a:fld>
            <a:endParaRPr lang="en-US" altLang="en-US"/>
          </a:p>
        </p:txBody>
      </p:sp>
    </p:spTree>
    <p:extLst>
      <p:ext uri="{BB962C8B-B14F-4D97-AF65-F5344CB8AC3E}">
        <p14:creationId xmlns:p14="http://schemas.microsoft.com/office/powerpoint/2010/main" val="39961188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F12414-1715-9147-B2AE-AD2E3C41965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5">
            <a:extLst>
              <a:ext uri="{FF2B5EF4-FFF2-40B4-BE49-F238E27FC236}">
                <a16:creationId xmlns:a16="http://schemas.microsoft.com/office/drawing/2014/main" id="{0486E7F4-ACA8-944C-BD83-4A0A977A77A0}"/>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5" name="Rectangle 6">
            <a:extLst>
              <a:ext uri="{FF2B5EF4-FFF2-40B4-BE49-F238E27FC236}">
                <a16:creationId xmlns:a16="http://schemas.microsoft.com/office/drawing/2014/main" id="{97DB8B2F-417C-A540-8508-9BB5DF1BA5F7}"/>
              </a:ext>
            </a:extLst>
          </p:cNvPr>
          <p:cNvSpPr>
            <a:spLocks noGrp="1" noChangeArrowheads="1"/>
          </p:cNvSpPr>
          <p:nvPr>
            <p:ph type="sldNum" sz="quarter" idx="12"/>
          </p:nvPr>
        </p:nvSpPr>
        <p:spPr/>
        <p:txBody>
          <a:bodyPr/>
          <a:lstStyle>
            <a:lvl1pPr defTabSz="457200">
              <a:defRPr/>
            </a:lvl1pPr>
          </a:lstStyle>
          <a:p>
            <a:fld id="{EEED27FB-B5B6-D045-B24A-D5389C41B6A2}" type="slidenum">
              <a:rPr lang="en-US" altLang="en-US"/>
              <a:pPr/>
              <a:t>‹#›</a:t>
            </a:fld>
            <a:endParaRPr lang="en-US" altLang="en-US"/>
          </a:p>
        </p:txBody>
      </p:sp>
    </p:spTree>
    <p:extLst>
      <p:ext uri="{BB962C8B-B14F-4D97-AF65-F5344CB8AC3E}">
        <p14:creationId xmlns:p14="http://schemas.microsoft.com/office/powerpoint/2010/main" val="22756463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6156B9-4CE1-C14A-8A1F-4C6C65E230A0}"/>
              </a:ext>
            </a:extLst>
          </p:cNvPr>
          <p:cNvSpPr>
            <a:spLocks noGrp="1"/>
          </p:cNvSpPr>
          <p:nvPr>
            <p:ph type="dt" sz="half" idx="10"/>
          </p:nvPr>
        </p:nvSpPr>
        <p:spPr/>
        <p:txBody>
          <a:bodyPr/>
          <a:lstStyle>
            <a:lvl1pPr>
              <a:defRPr/>
            </a:lvl1pPr>
          </a:lstStyle>
          <a:p>
            <a:fld id="{FC141C6D-5B65-ED48-9183-C073CE12DC33}" type="datetimeFigureOut">
              <a:rPr lang="en-US" altLang="en-US"/>
              <a:pPr/>
              <a:t>10/4/19</a:t>
            </a:fld>
            <a:endParaRPr lang="en-US" altLang="en-US"/>
          </a:p>
        </p:txBody>
      </p:sp>
      <p:sp>
        <p:nvSpPr>
          <p:cNvPr id="5" name="Footer Placeholder 4">
            <a:extLst>
              <a:ext uri="{FF2B5EF4-FFF2-40B4-BE49-F238E27FC236}">
                <a16:creationId xmlns:a16="http://schemas.microsoft.com/office/drawing/2014/main" id="{AEA4C360-7051-204E-A4DC-1CFD0AEF58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6441D2-E7BB-B447-8956-5555F69219D9}"/>
              </a:ext>
            </a:extLst>
          </p:cNvPr>
          <p:cNvSpPr>
            <a:spLocks noGrp="1"/>
          </p:cNvSpPr>
          <p:nvPr>
            <p:ph type="sldNum" sz="quarter" idx="12"/>
          </p:nvPr>
        </p:nvSpPr>
        <p:spPr/>
        <p:txBody>
          <a:bodyPr/>
          <a:lstStyle>
            <a:lvl1pPr>
              <a:defRPr/>
            </a:lvl1pPr>
          </a:lstStyle>
          <a:p>
            <a:fld id="{3EB33E87-17E5-8F40-AF05-36D7BF533444}" type="slidenum">
              <a:rPr lang="en-US" altLang="en-US"/>
              <a:pPr/>
              <a:t>‹#›</a:t>
            </a:fld>
            <a:endParaRPr lang="en-US" altLang="en-US"/>
          </a:p>
        </p:txBody>
      </p:sp>
    </p:spTree>
    <p:extLst>
      <p:ext uri="{BB962C8B-B14F-4D97-AF65-F5344CB8AC3E}">
        <p14:creationId xmlns:p14="http://schemas.microsoft.com/office/powerpoint/2010/main" val="150065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54212F-8976-0B4D-9B7D-0F2572039D30}"/>
              </a:ext>
            </a:extLst>
          </p:cNvPr>
          <p:cNvSpPr>
            <a:spLocks noGrp="1" noChangeArrowheads="1"/>
          </p:cNvSpPr>
          <p:nvPr>
            <p:ph type="dt" sz="half" idx="10"/>
          </p:nvPr>
        </p:nvSpPr>
        <p:spPr/>
        <p:txBody>
          <a:bodyPr/>
          <a:lstStyle>
            <a:lvl1pPr defTabSz="457200" fontAlgn="auto">
              <a:spcBef>
                <a:spcPts val="0"/>
              </a:spcBef>
              <a:spcAft>
                <a:spcPts val="0"/>
              </a:spcAft>
              <a:defRPr>
                <a:solidFill>
                  <a:srgbClr val="000000"/>
                </a:solidFill>
              </a:defRPr>
            </a:lvl1pPr>
          </a:lstStyle>
          <a:p>
            <a:pPr>
              <a:defRPr/>
            </a:pPr>
            <a:endParaRPr lang="en-US"/>
          </a:p>
        </p:txBody>
      </p:sp>
      <p:sp>
        <p:nvSpPr>
          <p:cNvPr id="5" name="Rectangle 5">
            <a:extLst>
              <a:ext uri="{FF2B5EF4-FFF2-40B4-BE49-F238E27FC236}">
                <a16:creationId xmlns:a16="http://schemas.microsoft.com/office/drawing/2014/main" id="{4BB78A00-773C-F24C-BDC5-0428CEF73D71}"/>
              </a:ext>
            </a:extLst>
          </p:cNvPr>
          <p:cNvSpPr>
            <a:spLocks noGrp="1" noChangeArrowheads="1"/>
          </p:cNvSpPr>
          <p:nvPr>
            <p:ph type="ftr" sz="quarter" idx="11"/>
          </p:nvPr>
        </p:nvSpPr>
        <p:spPr/>
        <p:txBody>
          <a:bodyPr/>
          <a:lstStyle>
            <a:lvl1pPr algn="l" defTabSz="457200" fontAlgn="auto">
              <a:spcBef>
                <a:spcPts val="0"/>
              </a:spcBef>
              <a:spcAft>
                <a:spcPts val="0"/>
              </a:spcAft>
              <a:defRPr>
                <a:solidFill>
                  <a:srgbClr val="000000"/>
                </a:solidFill>
              </a:defRPr>
            </a:lvl1pPr>
          </a:lstStyle>
          <a:p>
            <a:pPr>
              <a:defRPr/>
            </a:pPr>
            <a:endParaRPr lang="en-US"/>
          </a:p>
        </p:txBody>
      </p:sp>
      <p:sp>
        <p:nvSpPr>
          <p:cNvPr id="6" name="Rectangle 6">
            <a:extLst>
              <a:ext uri="{FF2B5EF4-FFF2-40B4-BE49-F238E27FC236}">
                <a16:creationId xmlns:a16="http://schemas.microsoft.com/office/drawing/2014/main" id="{DEF21DA4-7816-F147-A6AD-D5DA2B02EF36}"/>
              </a:ext>
            </a:extLst>
          </p:cNvPr>
          <p:cNvSpPr>
            <a:spLocks noGrp="1" noChangeArrowheads="1"/>
          </p:cNvSpPr>
          <p:nvPr>
            <p:ph type="sldNum" sz="quarter" idx="12"/>
          </p:nvPr>
        </p:nvSpPr>
        <p:spPr/>
        <p:txBody>
          <a:bodyPr/>
          <a:lstStyle>
            <a:lvl1pPr defTabSz="457200">
              <a:defRPr/>
            </a:lvl1pPr>
          </a:lstStyle>
          <a:p>
            <a:fld id="{48FE56C2-1692-B443-8D43-0AEB86FD93F0}" type="slidenum">
              <a:rPr lang="en-US" altLang="en-US"/>
              <a:pPr/>
              <a:t>‹#›</a:t>
            </a:fld>
            <a:endParaRPr lang="en-US" altLang="en-US"/>
          </a:p>
        </p:txBody>
      </p:sp>
    </p:spTree>
    <p:extLst>
      <p:ext uri="{BB962C8B-B14F-4D97-AF65-F5344CB8AC3E}">
        <p14:creationId xmlns:p14="http://schemas.microsoft.com/office/powerpoint/2010/main" val="178877439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731A621-9FCB-1A42-AF3B-190BC5214A9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5">
            <a:extLst>
              <a:ext uri="{FF2B5EF4-FFF2-40B4-BE49-F238E27FC236}">
                <a16:creationId xmlns:a16="http://schemas.microsoft.com/office/drawing/2014/main" id="{25484938-858C-154D-8AC0-B276EC86BFB6}"/>
              </a:ext>
            </a:extLst>
          </p:cNvPr>
          <p:cNvSpPr>
            <a:spLocks noGrp="1" noChangeArrowheads="1"/>
          </p:cNvSpPr>
          <p:nvPr>
            <p:ph type="ftr" sz="quarter" idx="11"/>
          </p:nvPr>
        </p:nvSpPr>
        <p:spPr/>
        <p:txBody>
          <a:bodyPr/>
          <a:lstStyle>
            <a:lvl1pPr algn="l" defTabSz="457200" fontAlgn="auto">
              <a:spcBef>
                <a:spcPts val="0"/>
              </a:spcBef>
              <a:spcAft>
                <a:spcPts val="0"/>
              </a:spcAft>
              <a:defRPr/>
            </a:lvl1pPr>
          </a:lstStyle>
          <a:p>
            <a:pPr>
              <a:defRPr/>
            </a:pPr>
            <a:endParaRPr lang="en-US"/>
          </a:p>
        </p:txBody>
      </p:sp>
      <p:sp>
        <p:nvSpPr>
          <p:cNvPr id="4" name="Rectangle 6">
            <a:extLst>
              <a:ext uri="{FF2B5EF4-FFF2-40B4-BE49-F238E27FC236}">
                <a16:creationId xmlns:a16="http://schemas.microsoft.com/office/drawing/2014/main" id="{6F6AEF5E-93D7-CE42-ADFC-EDC5050EFA16}"/>
              </a:ext>
            </a:extLst>
          </p:cNvPr>
          <p:cNvSpPr>
            <a:spLocks noGrp="1" noChangeArrowheads="1"/>
          </p:cNvSpPr>
          <p:nvPr>
            <p:ph type="sldNum" sz="quarter" idx="12"/>
          </p:nvPr>
        </p:nvSpPr>
        <p:spPr/>
        <p:txBody>
          <a:bodyPr/>
          <a:lstStyle>
            <a:lvl1pPr defTabSz="457200">
              <a:defRPr/>
            </a:lvl1pPr>
          </a:lstStyle>
          <a:p>
            <a:fld id="{C1C373D8-01A9-254E-B863-D7C5EA10470B}" type="slidenum">
              <a:rPr lang="en-US" altLang="en-US"/>
              <a:pPr/>
              <a:t>‹#›</a:t>
            </a:fld>
            <a:endParaRPr lang="en-US" altLang="en-US"/>
          </a:p>
        </p:txBody>
      </p:sp>
    </p:spTree>
    <p:extLst>
      <p:ext uri="{BB962C8B-B14F-4D97-AF65-F5344CB8AC3E}">
        <p14:creationId xmlns:p14="http://schemas.microsoft.com/office/powerpoint/2010/main" val="152265065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422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5" name="Group 2"/>
          <p:cNvGrpSpPr>
            <a:grpSpLocks/>
          </p:cNvGrpSpPr>
          <p:nvPr/>
        </p:nvGrpSpPr>
        <p:grpSpPr bwMode="auto">
          <a:xfrm>
            <a:off x="0" y="0"/>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a:lstStyle>
            <a:lvl1pPr>
              <a:defRPr/>
            </a:lvl1pPr>
          </a:lstStyle>
          <a:p>
            <a:pPr>
              <a:defRPr/>
            </a:pPr>
            <a:endParaRPr lang="en-US"/>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a:lstStyle>
            <a:lvl1pPr>
              <a:defRPr/>
            </a:lvl1pPr>
          </a:lstStyle>
          <a:p>
            <a:pPr>
              <a:defRPr/>
            </a:pPr>
            <a:endParaRPr lang="en-US"/>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F6342B50-4E91-4B4E-8098-D583E1053BA7}" type="slidenum">
              <a:rPr lang="en-US"/>
              <a:pPr>
                <a:defRPr/>
              </a:pPr>
              <a:t>‹#›</a:t>
            </a:fld>
            <a:endParaRPr lang="en-US"/>
          </a:p>
        </p:txBody>
      </p:sp>
    </p:spTree>
    <p:extLst>
      <p:ext uri="{BB962C8B-B14F-4D97-AF65-F5344CB8AC3E}">
        <p14:creationId xmlns:p14="http://schemas.microsoft.com/office/powerpoint/2010/main" val="3033822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D05BF29A-0F01-3D44-9487-0CC9431DAD7A}" type="slidenum">
              <a:rPr lang="en-US"/>
              <a:pPr>
                <a:defRPr/>
              </a:pPr>
              <a:t>‹#›</a:t>
            </a:fld>
            <a:endParaRPr lang="en-US"/>
          </a:p>
        </p:txBody>
      </p:sp>
    </p:spTree>
    <p:extLst>
      <p:ext uri="{BB962C8B-B14F-4D97-AF65-F5344CB8AC3E}">
        <p14:creationId xmlns:p14="http://schemas.microsoft.com/office/powerpoint/2010/main" val="3295235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8BC8523E-AD22-DA4E-B328-F675875812B2}" type="slidenum">
              <a:rPr lang="en-US"/>
              <a:pPr>
                <a:defRPr/>
              </a:pPr>
              <a:t>‹#›</a:t>
            </a:fld>
            <a:endParaRPr lang="en-US"/>
          </a:p>
        </p:txBody>
      </p:sp>
    </p:spTree>
    <p:extLst>
      <p:ext uri="{BB962C8B-B14F-4D97-AF65-F5344CB8AC3E}">
        <p14:creationId xmlns:p14="http://schemas.microsoft.com/office/powerpoint/2010/main" val="36833614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4713C8B4-F2FE-2644-83AD-112A52DC1D3C}" type="slidenum">
              <a:rPr lang="en-US"/>
              <a:pPr>
                <a:defRPr/>
              </a:pPr>
              <a:t>‹#›</a:t>
            </a:fld>
            <a:endParaRPr lang="en-US"/>
          </a:p>
        </p:txBody>
      </p:sp>
    </p:spTree>
    <p:extLst>
      <p:ext uri="{BB962C8B-B14F-4D97-AF65-F5344CB8AC3E}">
        <p14:creationId xmlns:p14="http://schemas.microsoft.com/office/powerpoint/2010/main" val="3637255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91358057-48B4-6748-93A5-C099F66CFEED}" type="slidenum">
              <a:rPr lang="en-US"/>
              <a:pPr>
                <a:defRPr/>
              </a:pPr>
              <a:t>‹#›</a:t>
            </a:fld>
            <a:endParaRPr lang="en-US"/>
          </a:p>
        </p:txBody>
      </p:sp>
    </p:spTree>
    <p:extLst>
      <p:ext uri="{BB962C8B-B14F-4D97-AF65-F5344CB8AC3E}">
        <p14:creationId xmlns:p14="http://schemas.microsoft.com/office/powerpoint/2010/main" val="1841847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2209EC9E-14B5-6F46-BDFA-EF42821D4B1C}" type="slidenum">
              <a:rPr lang="en-US"/>
              <a:pPr>
                <a:defRPr/>
              </a:pPr>
              <a:t>‹#›</a:t>
            </a:fld>
            <a:endParaRPr lang="en-US"/>
          </a:p>
        </p:txBody>
      </p:sp>
    </p:spTree>
    <p:extLst>
      <p:ext uri="{BB962C8B-B14F-4D97-AF65-F5344CB8AC3E}">
        <p14:creationId xmlns:p14="http://schemas.microsoft.com/office/powerpoint/2010/main" val="14238438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8938A98-3DE3-D449-95CE-E645E2F4A5F2}" type="slidenum">
              <a:rPr lang="en-US"/>
              <a:pPr>
                <a:defRPr/>
              </a:pPr>
              <a:t>‹#›</a:t>
            </a:fld>
            <a:endParaRPr lang="en-US"/>
          </a:p>
        </p:txBody>
      </p:sp>
    </p:spTree>
    <p:extLst>
      <p:ext uri="{BB962C8B-B14F-4D97-AF65-F5344CB8AC3E}">
        <p14:creationId xmlns:p14="http://schemas.microsoft.com/office/powerpoint/2010/main" val="304105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98D2A01-7243-E84E-94EC-84415CF70017}"/>
              </a:ext>
            </a:extLst>
          </p:cNvPr>
          <p:cNvSpPr>
            <a:spLocks noGrp="1"/>
          </p:cNvSpPr>
          <p:nvPr>
            <p:ph type="dt" sz="half" idx="10"/>
          </p:nvPr>
        </p:nvSpPr>
        <p:spPr/>
        <p:txBody>
          <a:bodyPr/>
          <a:lstStyle>
            <a:lvl1pPr>
              <a:defRPr/>
            </a:lvl1pPr>
          </a:lstStyle>
          <a:p>
            <a:fld id="{7F7E256B-2F8C-814A-A2E1-AB2CADBA5FE8}" type="datetimeFigureOut">
              <a:rPr lang="en-US" altLang="en-US"/>
              <a:pPr/>
              <a:t>10/4/19</a:t>
            </a:fld>
            <a:endParaRPr lang="en-US" altLang="en-US"/>
          </a:p>
        </p:txBody>
      </p:sp>
      <p:sp>
        <p:nvSpPr>
          <p:cNvPr id="6" name="Footer Placeholder 4">
            <a:extLst>
              <a:ext uri="{FF2B5EF4-FFF2-40B4-BE49-F238E27FC236}">
                <a16:creationId xmlns:a16="http://schemas.microsoft.com/office/drawing/2014/main" id="{E2ACBD5B-B2E1-D94E-9190-7A23D8F4D3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40950C8-B509-204C-BF89-E394D690F4AF}"/>
              </a:ext>
            </a:extLst>
          </p:cNvPr>
          <p:cNvSpPr>
            <a:spLocks noGrp="1"/>
          </p:cNvSpPr>
          <p:nvPr>
            <p:ph type="sldNum" sz="quarter" idx="12"/>
          </p:nvPr>
        </p:nvSpPr>
        <p:spPr/>
        <p:txBody>
          <a:bodyPr/>
          <a:lstStyle>
            <a:lvl1pPr>
              <a:defRPr/>
            </a:lvl1pPr>
          </a:lstStyle>
          <a:p>
            <a:fld id="{4CD312C5-CB4F-104F-974B-C92411DB6726}" type="slidenum">
              <a:rPr lang="en-US" altLang="en-US"/>
              <a:pPr/>
              <a:t>‹#›</a:t>
            </a:fld>
            <a:endParaRPr lang="en-US" altLang="en-US"/>
          </a:p>
        </p:txBody>
      </p:sp>
    </p:spTree>
    <p:extLst>
      <p:ext uri="{BB962C8B-B14F-4D97-AF65-F5344CB8AC3E}">
        <p14:creationId xmlns:p14="http://schemas.microsoft.com/office/powerpoint/2010/main" val="14927919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68E38142-DC64-2249-9DDD-399A57E35CC3}" type="slidenum">
              <a:rPr lang="en-US"/>
              <a:pPr>
                <a:defRPr/>
              </a:pPr>
              <a:t>‹#›</a:t>
            </a:fld>
            <a:endParaRPr lang="en-US"/>
          </a:p>
        </p:txBody>
      </p:sp>
    </p:spTree>
    <p:extLst>
      <p:ext uri="{BB962C8B-B14F-4D97-AF65-F5344CB8AC3E}">
        <p14:creationId xmlns:p14="http://schemas.microsoft.com/office/powerpoint/2010/main" val="39189347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C91FB75-1981-E446-84D2-3D73DECABE85}" type="slidenum">
              <a:rPr lang="en-US"/>
              <a:pPr>
                <a:defRPr/>
              </a:pPr>
              <a:t>‹#›</a:t>
            </a:fld>
            <a:endParaRPr lang="en-US"/>
          </a:p>
        </p:txBody>
      </p:sp>
    </p:spTree>
    <p:extLst>
      <p:ext uri="{BB962C8B-B14F-4D97-AF65-F5344CB8AC3E}">
        <p14:creationId xmlns:p14="http://schemas.microsoft.com/office/powerpoint/2010/main" val="642641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5666E7A8-FC2B-F04C-804E-1F5C52B21959}" type="slidenum">
              <a:rPr lang="en-US"/>
              <a:pPr>
                <a:defRPr/>
              </a:pPr>
              <a:t>‹#›</a:t>
            </a:fld>
            <a:endParaRPr lang="en-US"/>
          </a:p>
        </p:txBody>
      </p:sp>
    </p:spTree>
    <p:extLst>
      <p:ext uri="{BB962C8B-B14F-4D97-AF65-F5344CB8AC3E}">
        <p14:creationId xmlns:p14="http://schemas.microsoft.com/office/powerpoint/2010/main" val="8450502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a:lstStyle>
            <a:lvl1pPr>
              <a:defRPr/>
            </a:lvl1pPr>
          </a:lstStyle>
          <a:p>
            <a:pPr>
              <a:defRPr/>
            </a:pPr>
            <a:endParaRPr lang="en-US"/>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a:lstStyle>
            <a:lvl1pPr>
              <a:defRPr/>
            </a:lvl1pPr>
          </a:lstStyle>
          <a:p>
            <a:pPr>
              <a:defRPr/>
            </a:pPr>
            <a:endParaRPr lang="en-US"/>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a:lstStyle>
            <a:lvl1pPr>
              <a:defRPr/>
            </a:lvl1pPr>
          </a:lstStyle>
          <a:p>
            <a:pPr>
              <a:defRPr/>
            </a:pPr>
            <a:fld id="{728DA697-271D-8F4C-82F0-40F102230104}" type="slidenum">
              <a:rPr lang="en-US"/>
              <a:pPr>
                <a:defRPr/>
              </a:pPr>
              <a:t>‹#›</a:t>
            </a:fld>
            <a:endParaRPr lang="en-US"/>
          </a:p>
        </p:txBody>
      </p:sp>
    </p:spTree>
    <p:extLst>
      <p:ext uri="{BB962C8B-B14F-4D97-AF65-F5344CB8AC3E}">
        <p14:creationId xmlns:p14="http://schemas.microsoft.com/office/powerpoint/2010/main" val="29671833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604981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6705629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785484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8357302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9419165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185497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B380D89B-E6BB-304C-9527-BC3418EE90F9}"/>
              </a:ext>
            </a:extLst>
          </p:cNvPr>
          <p:cNvSpPr>
            <a:spLocks noGrp="1"/>
          </p:cNvSpPr>
          <p:nvPr>
            <p:ph type="dt" sz="half" idx="10"/>
          </p:nvPr>
        </p:nvSpPr>
        <p:spPr/>
        <p:txBody>
          <a:bodyPr/>
          <a:lstStyle>
            <a:lvl1pPr>
              <a:defRPr/>
            </a:lvl1pPr>
          </a:lstStyle>
          <a:p>
            <a:fld id="{7C4F981A-7E87-1743-A4C5-EE158FDEB8D3}" type="datetimeFigureOut">
              <a:rPr lang="en-US" altLang="en-US"/>
              <a:pPr/>
              <a:t>10/4/19</a:t>
            </a:fld>
            <a:endParaRPr lang="en-US" altLang="en-US"/>
          </a:p>
        </p:txBody>
      </p:sp>
      <p:sp>
        <p:nvSpPr>
          <p:cNvPr id="8" name="Footer Placeholder 4">
            <a:extLst>
              <a:ext uri="{FF2B5EF4-FFF2-40B4-BE49-F238E27FC236}">
                <a16:creationId xmlns:a16="http://schemas.microsoft.com/office/drawing/2014/main" id="{62DB0CD7-17B8-ED42-9B48-4DFB1E11F22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79F6A21-1A8A-A748-B81A-AD12C5255581}"/>
              </a:ext>
            </a:extLst>
          </p:cNvPr>
          <p:cNvSpPr>
            <a:spLocks noGrp="1"/>
          </p:cNvSpPr>
          <p:nvPr>
            <p:ph type="sldNum" sz="quarter" idx="12"/>
          </p:nvPr>
        </p:nvSpPr>
        <p:spPr/>
        <p:txBody>
          <a:bodyPr/>
          <a:lstStyle>
            <a:lvl1pPr>
              <a:defRPr/>
            </a:lvl1pPr>
          </a:lstStyle>
          <a:p>
            <a:fld id="{E7D90ECA-EA09-4548-ADED-9BA8120779A1}" type="slidenum">
              <a:rPr lang="en-US" altLang="en-US"/>
              <a:pPr/>
              <a:t>‹#›</a:t>
            </a:fld>
            <a:endParaRPr lang="en-US" altLang="en-US"/>
          </a:p>
        </p:txBody>
      </p:sp>
    </p:spTree>
    <p:extLst>
      <p:ext uri="{BB962C8B-B14F-4D97-AF65-F5344CB8AC3E}">
        <p14:creationId xmlns:p14="http://schemas.microsoft.com/office/powerpoint/2010/main" val="2728973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04407737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9194115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9060129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8341102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8938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38BAB2A-0C33-0E49-8A00-1A6E21D5A4A3}"/>
              </a:ext>
            </a:extLst>
          </p:cNvPr>
          <p:cNvSpPr>
            <a:spLocks noGrp="1"/>
          </p:cNvSpPr>
          <p:nvPr>
            <p:ph type="dt" sz="half" idx="10"/>
          </p:nvPr>
        </p:nvSpPr>
        <p:spPr/>
        <p:txBody>
          <a:bodyPr/>
          <a:lstStyle>
            <a:lvl1pPr>
              <a:defRPr/>
            </a:lvl1pPr>
          </a:lstStyle>
          <a:p>
            <a:fld id="{A3FE25C5-895D-7545-A3E9-ACA6117A2F4E}" type="datetimeFigureOut">
              <a:rPr lang="en-US" altLang="en-US"/>
              <a:pPr/>
              <a:t>10/4/19</a:t>
            </a:fld>
            <a:endParaRPr lang="en-US" altLang="en-US"/>
          </a:p>
        </p:txBody>
      </p:sp>
      <p:sp>
        <p:nvSpPr>
          <p:cNvPr id="4" name="Footer Placeholder 4">
            <a:extLst>
              <a:ext uri="{FF2B5EF4-FFF2-40B4-BE49-F238E27FC236}">
                <a16:creationId xmlns:a16="http://schemas.microsoft.com/office/drawing/2014/main" id="{4A586491-01DC-6249-9A44-F01AE885BB9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C3A2401-C2E0-D147-AD84-2D9A43F26B32}"/>
              </a:ext>
            </a:extLst>
          </p:cNvPr>
          <p:cNvSpPr>
            <a:spLocks noGrp="1"/>
          </p:cNvSpPr>
          <p:nvPr>
            <p:ph type="sldNum" sz="quarter" idx="12"/>
          </p:nvPr>
        </p:nvSpPr>
        <p:spPr/>
        <p:txBody>
          <a:bodyPr/>
          <a:lstStyle>
            <a:lvl1pPr>
              <a:defRPr/>
            </a:lvl1pPr>
          </a:lstStyle>
          <a:p>
            <a:fld id="{77D4A4B4-2A66-5F41-ACF9-B91AE6E93FB4}" type="slidenum">
              <a:rPr lang="en-US" altLang="en-US"/>
              <a:pPr/>
              <a:t>‹#›</a:t>
            </a:fld>
            <a:endParaRPr lang="en-US" altLang="en-US"/>
          </a:p>
        </p:txBody>
      </p:sp>
    </p:spTree>
    <p:extLst>
      <p:ext uri="{BB962C8B-B14F-4D97-AF65-F5344CB8AC3E}">
        <p14:creationId xmlns:p14="http://schemas.microsoft.com/office/powerpoint/2010/main" val="319289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8415165-FAD2-EE4C-A11B-8C6C01AD6276}"/>
              </a:ext>
            </a:extLst>
          </p:cNvPr>
          <p:cNvSpPr>
            <a:spLocks noGrp="1"/>
          </p:cNvSpPr>
          <p:nvPr>
            <p:ph type="dt" sz="half" idx="10"/>
          </p:nvPr>
        </p:nvSpPr>
        <p:spPr/>
        <p:txBody>
          <a:bodyPr/>
          <a:lstStyle>
            <a:lvl1pPr>
              <a:defRPr/>
            </a:lvl1pPr>
          </a:lstStyle>
          <a:p>
            <a:fld id="{EE450F2C-1C0F-C740-A39F-58914C4D7E38}" type="datetimeFigureOut">
              <a:rPr lang="en-US" altLang="en-US"/>
              <a:pPr/>
              <a:t>10/4/19</a:t>
            </a:fld>
            <a:endParaRPr lang="en-US" altLang="en-US"/>
          </a:p>
        </p:txBody>
      </p:sp>
      <p:sp>
        <p:nvSpPr>
          <p:cNvPr id="3" name="Footer Placeholder 4">
            <a:extLst>
              <a:ext uri="{FF2B5EF4-FFF2-40B4-BE49-F238E27FC236}">
                <a16:creationId xmlns:a16="http://schemas.microsoft.com/office/drawing/2014/main" id="{30A9056B-E2AC-144F-AB0B-C9E3C203917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11F9BE9-86FF-0942-9106-E3CD78DB4E40}"/>
              </a:ext>
            </a:extLst>
          </p:cNvPr>
          <p:cNvSpPr>
            <a:spLocks noGrp="1"/>
          </p:cNvSpPr>
          <p:nvPr>
            <p:ph type="sldNum" sz="quarter" idx="12"/>
          </p:nvPr>
        </p:nvSpPr>
        <p:spPr/>
        <p:txBody>
          <a:bodyPr/>
          <a:lstStyle>
            <a:lvl1pPr>
              <a:defRPr/>
            </a:lvl1pPr>
          </a:lstStyle>
          <a:p>
            <a:fld id="{4D8A120A-AC3C-9046-8345-B584816D167C}" type="slidenum">
              <a:rPr lang="en-US" altLang="en-US"/>
              <a:pPr/>
              <a:t>‹#›</a:t>
            </a:fld>
            <a:endParaRPr lang="en-US" altLang="en-US"/>
          </a:p>
        </p:txBody>
      </p:sp>
    </p:spTree>
    <p:extLst>
      <p:ext uri="{BB962C8B-B14F-4D97-AF65-F5344CB8AC3E}">
        <p14:creationId xmlns:p14="http://schemas.microsoft.com/office/powerpoint/2010/main" val="159468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E7F862-3190-4C41-A001-D17330507E04}"/>
              </a:ext>
            </a:extLst>
          </p:cNvPr>
          <p:cNvSpPr>
            <a:spLocks noGrp="1"/>
          </p:cNvSpPr>
          <p:nvPr>
            <p:ph type="dt" sz="half" idx="10"/>
          </p:nvPr>
        </p:nvSpPr>
        <p:spPr/>
        <p:txBody>
          <a:bodyPr/>
          <a:lstStyle>
            <a:lvl1pPr>
              <a:defRPr/>
            </a:lvl1pPr>
          </a:lstStyle>
          <a:p>
            <a:fld id="{796CF051-B1E7-5649-A9A0-3E4BBF853DFF}" type="datetimeFigureOut">
              <a:rPr lang="en-US" altLang="en-US"/>
              <a:pPr/>
              <a:t>10/4/19</a:t>
            </a:fld>
            <a:endParaRPr lang="en-US" altLang="en-US"/>
          </a:p>
        </p:txBody>
      </p:sp>
      <p:sp>
        <p:nvSpPr>
          <p:cNvPr id="6" name="Footer Placeholder 4">
            <a:extLst>
              <a:ext uri="{FF2B5EF4-FFF2-40B4-BE49-F238E27FC236}">
                <a16:creationId xmlns:a16="http://schemas.microsoft.com/office/drawing/2014/main" id="{3081943B-A848-8141-A08B-433ED9AFE8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7FCAD4C-DA13-3A4B-9600-A0712D0825EF}"/>
              </a:ext>
            </a:extLst>
          </p:cNvPr>
          <p:cNvSpPr>
            <a:spLocks noGrp="1"/>
          </p:cNvSpPr>
          <p:nvPr>
            <p:ph type="sldNum" sz="quarter" idx="12"/>
          </p:nvPr>
        </p:nvSpPr>
        <p:spPr/>
        <p:txBody>
          <a:bodyPr/>
          <a:lstStyle>
            <a:lvl1pPr>
              <a:defRPr/>
            </a:lvl1pPr>
          </a:lstStyle>
          <a:p>
            <a:fld id="{21F3CBE3-B546-6643-9FDC-8021832CE406}" type="slidenum">
              <a:rPr lang="en-US" altLang="en-US"/>
              <a:pPr/>
              <a:t>‹#›</a:t>
            </a:fld>
            <a:endParaRPr lang="en-US" altLang="en-US"/>
          </a:p>
        </p:txBody>
      </p:sp>
    </p:spTree>
    <p:extLst>
      <p:ext uri="{BB962C8B-B14F-4D97-AF65-F5344CB8AC3E}">
        <p14:creationId xmlns:p14="http://schemas.microsoft.com/office/powerpoint/2010/main" val="741313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F2A47F-8D0E-514A-AA3E-0792D38564A7}"/>
              </a:ext>
            </a:extLst>
          </p:cNvPr>
          <p:cNvSpPr>
            <a:spLocks noGrp="1"/>
          </p:cNvSpPr>
          <p:nvPr>
            <p:ph type="dt" sz="half" idx="10"/>
          </p:nvPr>
        </p:nvSpPr>
        <p:spPr/>
        <p:txBody>
          <a:bodyPr/>
          <a:lstStyle>
            <a:lvl1pPr>
              <a:defRPr/>
            </a:lvl1pPr>
          </a:lstStyle>
          <a:p>
            <a:fld id="{11EF17AA-7746-F14B-B1D2-4648DB3DAF4B}" type="datetimeFigureOut">
              <a:rPr lang="en-US" altLang="en-US"/>
              <a:pPr/>
              <a:t>10/4/19</a:t>
            </a:fld>
            <a:endParaRPr lang="en-US" altLang="en-US"/>
          </a:p>
        </p:txBody>
      </p:sp>
      <p:sp>
        <p:nvSpPr>
          <p:cNvPr id="6" name="Footer Placeholder 4">
            <a:extLst>
              <a:ext uri="{FF2B5EF4-FFF2-40B4-BE49-F238E27FC236}">
                <a16:creationId xmlns:a16="http://schemas.microsoft.com/office/drawing/2014/main" id="{616166D9-969D-E049-BDB9-59205B15AB2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B833B5A-D868-E64D-8EAB-824B6D7E14D5}"/>
              </a:ext>
            </a:extLst>
          </p:cNvPr>
          <p:cNvSpPr>
            <a:spLocks noGrp="1"/>
          </p:cNvSpPr>
          <p:nvPr>
            <p:ph type="sldNum" sz="quarter" idx="12"/>
          </p:nvPr>
        </p:nvSpPr>
        <p:spPr/>
        <p:txBody>
          <a:bodyPr/>
          <a:lstStyle>
            <a:lvl1pPr>
              <a:defRPr/>
            </a:lvl1pPr>
          </a:lstStyle>
          <a:p>
            <a:fld id="{8D26E292-D15A-CD40-BE95-D3237501FDE8}" type="slidenum">
              <a:rPr lang="en-US" altLang="en-US"/>
              <a:pPr/>
              <a:t>‹#›</a:t>
            </a:fld>
            <a:endParaRPr lang="en-US" altLang="en-US"/>
          </a:p>
        </p:txBody>
      </p:sp>
    </p:spTree>
    <p:extLst>
      <p:ext uri="{BB962C8B-B14F-4D97-AF65-F5344CB8AC3E}">
        <p14:creationId xmlns:p14="http://schemas.microsoft.com/office/powerpoint/2010/main" val="212395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6.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7.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2.pn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8.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A7FD3D1-32DD-EE42-8E43-7C9B684AAB3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604739-B2D8-7643-B2D3-7FF7C3CAADA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CBE084F-9302-9D49-B328-83C3FC30DE8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4B01258-B85F-B84A-A9EE-37C7D11EA971}" type="datetimeFigureOut">
              <a:rPr lang="en-US" altLang="en-US"/>
              <a:pPr/>
              <a:t>10/4/19</a:t>
            </a:fld>
            <a:endParaRPr lang="en-US" altLang="en-US"/>
          </a:p>
        </p:txBody>
      </p:sp>
      <p:sp>
        <p:nvSpPr>
          <p:cNvPr id="5" name="Footer Placeholder 4">
            <a:extLst>
              <a:ext uri="{FF2B5EF4-FFF2-40B4-BE49-F238E27FC236}">
                <a16:creationId xmlns:a16="http://schemas.microsoft.com/office/drawing/2014/main" id="{7208469F-DAA8-7E47-BA63-ECB89D7A2E3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4ACB630-D0AE-9346-A2C0-7EE008BA641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B9C1046-4928-5141-97C8-F19DC7B8242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85E4B09-53DC-9245-8474-2C551349D81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D970241C-310B-1446-9FAB-662722EB383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5CCAE57-5E43-F84B-B0E2-17993C885AD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defTabSz="914400" eaLnBrk="0" hangingPunct="0">
              <a:defRPr sz="1400">
                <a:solidFill>
                  <a:srgbClr val="FFFFFF"/>
                </a:solidFill>
                <a:latin typeface="Arial Black"/>
                <a:ea typeface="+mn-ea"/>
                <a:cs typeface="+mn-cs"/>
              </a:defRPr>
            </a:lvl1pPr>
          </a:lstStyle>
          <a:p>
            <a:pPr>
              <a:defRPr/>
            </a:pPr>
            <a:endParaRPr lang="en-US"/>
          </a:p>
        </p:txBody>
      </p:sp>
      <p:sp>
        <p:nvSpPr>
          <p:cNvPr id="1029" name="Rectangle 5">
            <a:extLst>
              <a:ext uri="{FF2B5EF4-FFF2-40B4-BE49-F238E27FC236}">
                <a16:creationId xmlns:a16="http://schemas.microsoft.com/office/drawing/2014/main" id="{5D1828FF-C483-A74A-A63A-28D68EDE1BD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defTabSz="914400" eaLnBrk="0" hangingPunct="0">
              <a:defRPr sz="1400">
                <a:solidFill>
                  <a:srgbClr val="FFFFFF"/>
                </a:solidFill>
                <a:latin typeface="Arial Black"/>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225A397-B78A-3841-91E8-FE3FE1461D0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defTabSz="914400" eaLnBrk="0" hangingPunct="0">
              <a:defRPr sz="1400">
                <a:solidFill>
                  <a:srgbClr val="FFFFFF"/>
                </a:solidFill>
                <a:latin typeface="Arial Black" panose="020B0604020202020204" pitchFamily="34" charset="0"/>
              </a:defRPr>
            </a:lvl1pPr>
          </a:lstStyle>
          <a:p>
            <a:fld id="{07D7AFEA-96B7-6C4E-AFDE-0DD943ED0B2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a:extLst>
              <a:ext uri="{FF2B5EF4-FFF2-40B4-BE49-F238E27FC236}">
                <a16:creationId xmlns:a16="http://schemas.microsoft.com/office/drawing/2014/main" id="{5C94DC7D-6997-A64B-8143-66B1651880EA}"/>
              </a:ext>
            </a:extLst>
          </p:cNvPr>
          <p:cNvGrpSpPr>
            <a:grpSpLocks/>
          </p:cNvGrpSpPr>
          <p:nvPr/>
        </p:nvGrpSpPr>
        <p:grpSpPr bwMode="auto">
          <a:xfrm>
            <a:off x="6303963" y="0"/>
            <a:ext cx="2840037" cy="3254375"/>
            <a:chOff x="3115" y="0"/>
            <a:chExt cx="2170" cy="2486"/>
          </a:xfrm>
        </p:grpSpPr>
        <p:grpSp>
          <p:nvGrpSpPr>
            <p:cNvPr id="26632" name="Group 3">
              <a:extLst>
                <a:ext uri="{FF2B5EF4-FFF2-40B4-BE49-F238E27FC236}">
                  <a16:creationId xmlns:a16="http://schemas.microsoft.com/office/drawing/2014/main" id="{C68086AD-5133-A140-B637-4306292CFB80}"/>
                </a:ext>
              </a:extLst>
            </p:cNvPr>
            <p:cNvGrpSpPr>
              <a:grpSpLocks/>
            </p:cNvGrpSpPr>
            <p:nvPr/>
          </p:nvGrpSpPr>
          <p:grpSpPr bwMode="auto">
            <a:xfrm>
              <a:off x="4080" y="1910"/>
              <a:ext cx="768" cy="576"/>
              <a:chOff x="0" y="0"/>
              <a:chExt cx="768" cy="576"/>
            </a:xfrm>
          </p:grpSpPr>
          <p:sp>
            <p:nvSpPr>
              <p:cNvPr id="26764" name="Oval 4">
                <a:extLst>
                  <a:ext uri="{FF2B5EF4-FFF2-40B4-BE49-F238E27FC236}">
                    <a16:creationId xmlns:a16="http://schemas.microsoft.com/office/drawing/2014/main" id="{090E6AF0-12E4-924F-93D5-A7CBFE8C85FB}"/>
                  </a:ext>
                </a:extLst>
              </p:cNvPr>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26765" name="Oval 5">
                <a:extLst>
                  <a:ext uri="{FF2B5EF4-FFF2-40B4-BE49-F238E27FC236}">
                    <a16:creationId xmlns:a16="http://schemas.microsoft.com/office/drawing/2014/main" id="{AE5ACCA2-67B4-BE41-AE92-21A93340A8EA}"/>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grpSp>
        <p:grpSp>
          <p:nvGrpSpPr>
            <p:cNvPr id="26633" name="Group 6">
              <a:extLst>
                <a:ext uri="{FF2B5EF4-FFF2-40B4-BE49-F238E27FC236}">
                  <a16:creationId xmlns:a16="http://schemas.microsoft.com/office/drawing/2014/main" id="{F23A697A-471E-9F4A-AC5D-708C5220E394}"/>
                </a:ext>
              </a:extLst>
            </p:cNvPr>
            <p:cNvGrpSpPr>
              <a:grpSpLocks/>
            </p:cNvGrpSpPr>
            <p:nvPr/>
          </p:nvGrpSpPr>
          <p:grpSpPr bwMode="auto">
            <a:xfrm>
              <a:off x="4257" y="1103"/>
              <a:ext cx="768" cy="576"/>
              <a:chOff x="0" y="0"/>
              <a:chExt cx="768" cy="576"/>
            </a:xfrm>
          </p:grpSpPr>
          <p:sp>
            <p:nvSpPr>
              <p:cNvPr id="26762" name="Oval 7">
                <a:extLst>
                  <a:ext uri="{FF2B5EF4-FFF2-40B4-BE49-F238E27FC236}">
                    <a16:creationId xmlns:a16="http://schemas.microsoft.com/office/drawing/2014/main" id="{66F3D06A-50B6-BA44-9CDE-FD6BDE4C1F16}"/>
                  </a:ext>
                </a:extLst>
              </p:cNvPr>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26763" name="Oval 8">
                <a:extLst>
                  <a:ext uri="{FF2B5EF4-FFF2-40B4-BE49-F238E27FC236}">
                    <a16:creationId xmlns:a16="http://schemas.microsoft.com/office/drawing/2014/main" id="{AF04C58F-01E3-D24B-ADD1-F984B7DB1D97}"/>
                  </a:ext>
                </a:extLst>
              </p:cNvPr>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grpSp>
        <p:grpSp>
          <p:nvGrpSpPr>
            <p:cNvPr id="26634" name="Group 9">
              <a:extLst>
                <a:ext uri="{FF2B5EF4-FFF2-40B4-BE49-F238E27FC236}">
                  <a16:creationId xmlns:a16="http://schemas.microsoft.com/office/drawing/2014/main" id="{1287AA19-423F-6843-BCDE-BA29C6C738CF}"/>
                </a:ext>
              </a:extLst>
            </p:cNvPr>
            <p:cNvGrpSpPr>
              <a:grpSpLocks/>
            </p:cNvGrpSpPr>
            <p:nvPr/>
          </p:nvGrpSpPr>
          <p:grpSpPr bwMode="auto">
            <a:xfrm>
              <a:off x="3134" y="0"/>
              <a:ext cx="768" cy="576"/>
              <a:chOff x="0" y="0"/>
              <a:chExt cx="768" cy="576"/>
            </a:xfrm>
          </p:grpSpPr>
          <p:sp>
            <p:nvSpPr>
              <p:cNvPr id="26760" name="Oval 10">
                <a:extLst>
                  <a:ext uri="{FF2B5EF4-FFF2-40B4-BE49-F238E27FC236}">
                    <a16:creationId xmlns:a16="http://schemas.microsoft.com/office/drawing/2014/main" id="{4940AEA0-E53B-0845-8BAA-511A0FD5C64D}"/>
                  </a:ext>
                </a:extLst>
              </p:cNvPr>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26761" name="Oval 11">
                <a:extLst>
                  <a:ext uri="{FF2B5EF4-FFF2-40B4-BE49-F238E27FC236}">
                    <a16:creationId xmlns:a16="http://schemas.microsoft.com/office/drawing/2014/main" id="{5BC0C9D3-FF2B-C340-BE93-19C1B4EB418C}"/>
                  </a:ext>
                </a:extLst>
              </p:cNvPr>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grpSp>
        <p:grpSp>
          <p:nvGrpSpPr>
            <p:cNvPr id="26635" name="Group 12">
              <a:extLst>
                <a:ext uri="{FF2B5EF4-FFF2-40B4-BE49-F238E27FC236}">
                  <a16:creationId xmlns:a16="http://schemas.microsoft.com/office/drawing/2014/main" id="{5BA039D4-3F44-3549-86C2-61717D3C0B61}"/>
                </a:ext>
              </a:extLst>
            </p:cNvPr>
            <p:cNvGrpSpPr>
              <a:grpSpLocks/>
            </p:cNvGrpSpPr>
            <p:nvPr/>
          </p:nvGrpSpPr>
          <p:grpSpPr bwMode="auto">
            <a:xfrm>
              <a:off x="3115" y="0"/>
              <a:ext cx="2170" cy="1702"/>
              <a:chOff x="3115" y="0"/>
              <a:chExt cx="2170" cy="1702"/>
            </a:xfrm>
          </p:grpSpPr>
          <p:grpSp>
            <p:nvGrpSpPr>
              <p:cNvPr id="26636" name="Group 13">
                <a:extLst>
                  <a:ext uri="{FF2B5EF4-FFF2-40B4-BE49-F238E27FC236}">
                    <a16:creationId xmlns:a16="http://schemas.microsoft.com/office/drawing/2014/main" id="{6E99613E-95C5-C543-B4BD-749EA3B85A8A}"/>
                  </a:ext>
                </a:extLst>
              </p:cNvPr>
              <p:cNvGrpSpPr>
                <a:grpSpLocks/>
              </p:cNvGrpSpPr>
              <p:nvPr/>
            </p:nvGrpSpPr>
            <p:grpSpPr bwMode="auto">
              <a:xfrm>
                <a:off x="3640" y="308"/>
                <a:ext cx="1145" cy="844"/>
                <a:chOff x="1265" y="814"/>
                <a:chExt cx="2919" cy="2151"/>
              </a:xfrm>
            </p:grpSpPr>
            <p:sp>
              <p:nvSpPr>
                <p:cNvPr id="26758" name="Oval 14">
                  <a:extLst>
                    <a:ext uri="{FF2B5EF4-FFF2-40B4-BE49-F238E27FC236}">
                      <a16:creationId xmlns:a16="http://schemas.microsoft.com/office/drawing/2014/main" id="{6CC692BC-C7BC-CD49-8AE7-BE92D22770EE}"/>
                    </a:ext>
                  </a:extLst>
                </p:cNvPr>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26759" name="Oval 15">
                  <a:extLst>
                    <a:ext uri="{FF2B5EF4-FFF2-40B4-BE49-F238E27FC236}">
                      <a16:creationId xmlns:a16="http://schemas.microsoft.com/office/drawing/2014/main" id="{A85C9225-632B-F94D-A7BF-1142E8F4CCD3}"/>
                    </a:ext>
                  </a:extLst>
                </p:cNvPr>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grpSp>
          <p:grpSp>
            <p:nvGrpSpPr>
              <p:cNvPr id="26637" name="Group 16">
                <a:extLst>
                  <a:ext uri="{FF2B5EF4-FFF2-40B4-BE49-F238E27FC236}">
                    <a16:creationId xmlns:a16="http://schemas.microsoft.com/office/drawing/2014/main" id="{BD715A94-C7DA-1847-9566-A7C2D3405E97}"/>
                  </a:ext>
                </a:extLst>
              </p:cNvPr>
              <p:cNvGrpSpPr>
                <a:grpSpLocks/>
              </p:cNvGrpSpPr>
              <p:nvPr/>
            </p:nvGrpSpPr>
            <p:grpSpPr bwMode="auto">
              <a:xfrm>
                <a:off x="3115" y="0"/>
                <a:ext cx="2145" cy="1702"/>
                <a:chOff x="3115" y="0"/>
                <a:chExt cx="2145" cy="1702"/>
              </a:xfrm>
            </p:grpSpPr>
            <p:grpSp>
              <p:nvGrpSpPr>
                <p:cNvPr id="26660" name="Group 17">
                  <a:extLst>
                    <a:ext uri="{FF2B5EF4-FFF2-40B4-BE49-F238E27FC236}">
                      <a16:creationId xmlns:a16="http://schemas.microsoft.com/office/drawing/2014/main" id="{192E4AF9-FDAC-7242-AF4D-59E848866B56}"/>
                    </a:ext>
                  </a:extLst>
                </p:cNvPr>
                <p:cNvGrpSpPr>
                  <a:grpSpLocks/>
                </p:cNvGrpSpPr>
                <p:nvPr/>
              </p:nvGrpSpPr>
              <p:grpSpPr bwMode="auto">
                <a:xfrm>
                  <a:off x="4505" y="589"/>
                  <a:ext cx="493" cy="912"/>
                  <a:chOff x="3471" y="1530"/>
                  <a:chExt cx="1258" cy="2327"/>
                </a:xfrm>
              </p:grpSpPr>
              <p:sp>
                <p:nvSpPr>
                  <p:cNvPr id="26756" name="Freeform 18">
                    <a:extLst>
                      <a:ext uri="{FF2B5EF4-FFF2-40B4-BE49-F238E27FC236}">
                        <a16:creationId xmlns:a16="http://schemas.microsoft.com/office/drawing/2014/main" id="{AF8984C7-9FC3-4E42-9B64-37E0B15AF8B2}"/>
                      </a:ext>
                    </a:extLst>
                  </p:cNvPr>
                  <p:cNvSpPr>
                    <a:spLocks/>
                  </p:cNvSpPr>
                  <p:nvPr/>
                </p:nvSpPr>
                <p:spPr bwMode="hidden">
                  <a:xfrm rot="2711884">
                    <a:off x="2778" y="2236"/>
                    <a:ext cx="1699" cy="313"/>
                  </a:xfrm>
                  <a:custGeom>
                    <a:avLst/>
                    <a:gdLst>
                      <a:gd name="T0" fmla="*/ 0 w 2736"/>
                      <a:gd name="T1" fmla="*/ 4 h 504"/>
                      <a:gd name="T2" fmla="*/ 7 w 2736"/>
                      <a:gd name="T3" fmla="*/ 1 h 504"/>
                      <a:gd name="T4" fmla="*/ 15 w 2736"/>
                      <a:gd name="T5" fmla="*/ 1 h 504"/>
                      <a:gd name="T6" fmla="*/ 23 w 2736"/>
                      <a:gd name="T7" fmla="*/ 1 h 504"/>
                      <a:gd name="T8" fmla="*/ 23 w 2736"/>
                      <a:gd name="T9" fmla="*/ 1 h 504"/>
                      <a:gd name="T10" fmla="*/ 15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57" name="Freeform 19">
                    <a:extLst>
                      <a:ext uri="{FF2B5EF4-FFF2-40B4-BE49-F238E27FC236}">
                        <a16:creationId xmlns:a16="http://schemas.microsoft.com/office/drawing/2014/main" id="{9E48766D-B320-2940-B2B4-D8796531D59C}"/>
                      </a:ext>
                    </a:extLst>
                  </p:cNvPr>
                  <p:cNvSpPr>
                    <a:spLocks/>
                  </p:cNvSpPr>
                  <p:nvPr/>
                </p:nvSpPr>
                <p:spPr bwMode="hidden">
                  <a:xfrm rot="2711884">
                    <a:off x="4042" y="3126"/>
                    <a:ext cx="879" cy="486"/>
                  </a:xfrm>
                  <a:custGeom>
                    <a:avLst/>
                    <a:gdLst>
                      <a:gd name="T0" fmla="*/ 0 w 1769"/>
                      <a:gd name="T1" fmla="*/ 1 h 791"/>
                      <a:gd name="T2" fmla="*/ 0 w 1769"/>
                      <a:gd name="T3" fmla="*/ 1 h 791"/>
                      <a:gd name="T4" fmla="*/ 1 w 1769"/>
                      <a:gd name="T5" fmla="*/ 1 h 791"/>
                      <a:gd name="T6" fmla="*/ 1 w 1769"/>
                      <a:gd name="T7" fmla="*/ 4 h 791"/>
                      <a:gd name="T8" fmla="*/ 1 w 1769"/>
                      <a:gd name="T9" fmla="*/ 4 h 791"/>
                      <a:gd name="T10" fmla="*/ 1 w 1769"/>
                      <a:gd name="T11" fmla="*/ 6 h 791"/>
                      <a:gd name="T12" fmla="*/ 1 w 1769"/>
                      <a:gd name="T13" fmla="*/ 5 h 791"/>
                      <a:gd name="T14" fmla="*/ 1 w 1769"/>
                      <a:gd name="T15" fmla="*/ 4 h 791"/>
                      <a:gd name="T16" fmla="*/ 1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1" name="Group 20">
                  <a:extLst>
                    <a:ext uri="{FF2B5EF4-FFF2-40B4-BE49-F238E27FC236}">
                      <a16:creationId xmlns:a16="http://schemas.microsoft.com/office/drawing/2014/main" id="{31F2F76F-6BB7-3744-A07B-3FD0FD158C0A}"/>
                    </a:ext>
                  </a:extLst>
                </p:cNvPr>
                <p:cNvGrpSpPr>
                  <a:grpSpLocks/>
                </p:cNvGrpSpPr>
                <p:nvPr/>
              </p:nvGrpSpPr>
              <p:grpSpPr bwMode="auto">
                <a:xfrm>
                  <a:off x="4267" y="781"/>
                  <a:ext cx="966" cy="522"/>
                  <a:chOff x="2864" y="2019"/>
                  <a:chExt cx="2463" cy="1332"/>
                </a:xfrm>
              </p:grpSpPr>
              <p:sp>
                <p:nvSpPr>
                  <p:cNvPr id="26754" name="Freeform 21">
                    <a:extLst>
                      <a:ext uri="{FF2B5EF4-FFF2-40B4-BE49-F238E27FC236}">
                        <a16:creationId xmlns:a16="http://schemas.microsoft.com/office/drawing/2014/main" id="{AF98A6EE-87FE-CD43-AE15-DE7663D8543D}"/>
                      </a:ext>
                    </a:extLst>
                  </p:cNvPr>
                  <p:cNvSpPr>
                    <a:spLocks/>
                  </p:cNvSpPr>
                  <p:nvPr/>
                </p:nvSpPr>
                <p:spPr bwMode="hidden">
                  <a:xfrm rot="2104081">
                    <a:off x="2865" y="2019"/>
                    <a:ext cx="1812" cy="347"/>
                  </a:xfrm>
                  <a:custGeom>
                    <a:avLst/>
                    <a:gdLst>
                      <a:gd name="T0" fmla="*/ 0 w 2736"/>
                      <a:gd name="T1" fmla="*/ 12 h 504"/>
                      <a:gd name="T2" fmla="*/ 14 w 2736"/>
                      <a:gd name="T3" fmla="*/ 4 h 504"/>
                      <a:gd name="T4" fmla="*/ 29 w 2736"/>
                      <a:gd name="T5" fmla="*/ 1 h 504"/>
                      <a:gd name="T6" fmla="*/ 44 w 2736"/>
                      <a:gd name="T7" fmla="*/ 1 h 504"/>
                      <a:gd name="T8" fmla="*/ 44 w 2736"/>
                      <a:gd name="T9" fmla="*/ 3 h 504"/>
                      <a:gd name="T10" fmla="*/ 29 w 2736"/>
                      <a:gd name="T11" fmla="*/ 3 h 504"/>
                      <a:gd name="T12" fmla="*/ 11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5" name="Freeform 22">
                    <a:extLst>
                      <a:ext uri="{FF2B5EF4-FFF2-40B4-BE49-F238E27FC236}">
                        <a16:creationId xmlns:a16="http://schemas.microsoft.com/office/drawing/2014/main" id="{6A50A300-0DC9-6E4A-92E9-7FBD540E364A}"/>
                      </a:ext>
                    </a:extLst>
                  </p:cNvPr>
                  <p:cNvSpPr>
                    <a:spLocks/>
                  </p:cNvSpPr>
                  <p:nvPr/>
                </p:nvSpPr>
                <p:spPr bwMode="hidden">
                  <a:xfrm rot="2104081">
                    <a:off x="4352" y="2805"/>
                    <a:ext cx="974"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4 w 1769"/>
                      <a:gd name="T15" fmla="*/ 11 h 791"/>
                      <a:gd name="T16" fmla="*/ 3 w 1769"/>
                      <a:gd name="T17" fmla="*/ 7 h 791"/>
                      <a:gd name="T18" fmla="*/ 2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2" name="Group 23">
                  <a:extLst>
                    <a:ext uri="{FF2B5EF4-FFF2-40B4-BE49-F238E27FC236}">
                      <a16:creationId xmlns:a16="http://schemas.microsoft.com/office/drawing/2014/main" id="{B6183ECE-7BA3-964C-A6A8-B1382CC93F55}"/>
                    </a:ext>
                  </a:extLst>
                </p:cNvPr>
                <p:cNvGrpSpPr>
                  <a:grpSpLocks/>
                </p:cNvGrpSpPr>
                <p:nvPr/>
              </p:nvGrpSpPr>
              <p:grpSpPr bwMode="auto">
                <a:xfrm>
                  <a:off x="4280" y="707"/>
                  <a:ext cx="971" cy="417"/>
                  <a:chOff x="2897" y="1832"/>
                  <a:chExt cx="2477" cy="1064"/>
                </a:xfrm>
              </p:grpSpPr>
              <p:sp>
                <p:nvSpPr>
                  <p:cNvPr id="26752" name="Freeform 24">
                    <a:extLst>
                      <a:ext uri="{FF2B5EF4-FFF2-40B4-BE49-F238E27FC236}">
                        <a16:creationId xmlns:a16="http://schemas.microsoft.com/office/drawing/2014/main" id="{8294CE6D-6458-AC44-93D7-7C6B432855F5}"/>
                      </a:ext>
                    </a:extLst>
                  </p:cNvPr>
                  <p:cNvSpPr>
                    <a:spLocks/>
                  </p:cNvSpPr>
                  <p:nvPr/>
                </p:nvSpPr>
                <p:spPr bwMode="hidden">
                  <a:xfrm rot="1582915">
                    <a:off x="2896" y="1832"/>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3" name="Freeform 25">
                    <a:extLst>
                      <a:ext uri="{FF2B5EF4-FFF2-40B4-BE49-F238E27FC236}">
                        <a16:creationId xmlns:a16="http://schemas.microsoft.com/office/drawing/2014/main" id="{74A9A6D8-9666-B640-B7CF-6D0DFA3DAF7A}"/>
                      </a:ext>
                    </a:extLst>
                  </p:cNvPr>
                  <p:cNvSpPr>
                    <a:spLocks/>
                  </p:cNvSpPr>
                  <p:nvPr/>
                </p:nvSpPr>
                <p:spPr bwMode="hidden">
                  <a:xfrm rot="1582915">
                    <a:off x="4443" y="2420"/>
                    <a:ext cx="931" cy="477"/>
                  </a:xfrm>
                  <a:custGeom>
                    <a:avLst/>
                    <a:gdLst>
                      <a:gd name="T0" fmla="*/ 1 w 1769"/>
                      <a:gd name="T1" fmla="*/ 1 h 791"/>
                      <a:gd name="T2" fmla="*/ 1 w 1769"/>
                      <a:gd name="T3" fmla="*/ 1 h 791"/>
                      <a:gd name="T4" fmla="*/ 2 w 1769"/>
                      <a:gd name="T5" fmla="*/ 1 h 791"/>
                      <a:gd name="T6" fmla="*/ 3 w 1769"/>
                      <a:gd name="T7" fmla="*/ 3 h 791"/>
                      <a:gd name="T8" fmla="*/ 3 w 1769"/>
                      <a:gd name="T9" fmla="*/ 4 h 791"/>
                      <a:gd name="T10" fmla="*/ 3 w 1769"/>
                      <a:gd name="T11" fmla="*/ 5 h 791"/>
                      <a:gd name="T12" fmla="*/ 3 w 1769"/>
                      <a:gd name="T13" fmla="*/ 4 h 791"/>
                      <a:gd name="T14" fmla="*/ 2 w 1769"/>
                      <a:gd name="T15" fmla="*/ 3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3" name="Group 26">
                  <a:extLst>
                    <a:ext uri="{FF2B5EF4-FFF2-40B4-BE49-F238E27FC236}">
                      <a16:creationId xmlns:a16="http://schemas.microsoft.com/office/drawing/2014/main" id="{491158D7-A8A1-3849-AC95-ED5D593A65E8}"/>
                    </a:ext>
                  </a:extLst>
                </p:cNvPr>
                <p:cNvGrpSpPr>
                  <a:grpSpLocks/>
                </p:cNvGrpSpPr>
                <p:nvPr/>
              </p:nvGrpSpPr>
              <p:grpSpPr bwMode="auto">
                <a:xfrm>
                  <a:off x="4291" y="630"/>
                  <a:ext cx="969" cy="364"/>
                  <a:chOff x="2924" y="1636"/>
                  <a:chExt cx="2472" cy="927"/>
                </a:xfrm>
              </p:grpSpPr>
              <p:sp>
                <p:nvSpPr>
                  <p:cNvPr id="26750" name="Freeform 27">
                    <a:extLst>
                      <a:ext uri="{FF2B5EF4-FFF2-40B4-BE49-F238E27FC236}">
                        <a16:creationId xmlns:a16="http://schemas.microsoft.com/office/drawing/2014/main" id="{FF7EC320-BCCC-4B44-A4F9-1153588394D8}"/>
                      </a:ext>
                    </a:extLst>
                  </p:cNvPr>
                  <p:cNvSpPr>
                    <a:spLocks/>
                  </p:cNvSpPr>
                  <p:nvPr/>
                </p:nvSpPr>
                <p:spPr bwMode="hidden">
                  <a:xfrm rot="1080363">
                    <a:off x="2907" y="1616"/>
                    <a:ext cx="1680" cy="346"/>
                  </a:xfrm>
                  <a:custGeom>
                    <a:avLst/>
                    <a:gdLst>
                      <a:gd name="T0" fmla="*/ 0 w 2736"/>
                      <a:gd name="T1" fmla="*/ 12 h 504"/>
                      <a:gd name="T2" fmla="*/ 7 w 2736"/>
                      <a:gd name="T3" fmla="*/ 3 h 504"/>
                      <a:gd name="T4" fmla="*/ 14 w 2736"/>
                      <a:gd name="T5" fmla="*/ 1 h 504"/>
                      <a:gd name="T6" fmla="*/ 21 w 2736"/>
                      <a:gd name="T7" fmla="*/ 1 h 504"/>
                      <a:gd name="T8" fmla="*/ 21 w 2736"/>
                      <a:gd name="T9" fmla="*/ 2 h 504"/>
                      <a:gd name="T10" fmla="*/ 14 w 2736"/>
                      <a:gd name="T11" fmla="*/ 2 h 504"/>
                      <a:gd name="T12" fmla="*/ 5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51" name="Freeform 28">
                    <a:extLst>
                      <a:ext uri="{FF2B5EF4-FFF2-40B4-BE49-F238E27FC236}">
                        <a16:creationId xmlns:a16="http://schemas.microsoft.com/office/drawing/2014/main" id="{F8DA00C9-5FE7-3F4F-B304-0AE066CD615C}"/>
                      </a:ext>
                    </a:extLst>
                  </p:cNvPr>
                  <p:cNvSpPr>
                    <a:spLocks/>
                  </p:cNvSpPr>
                  <p:nvPr/>
                </p:nvSpPr>
                <p:spPr bwMode="hidden">
                  <a:xfrm rot="1080363">
                    <a:off x="4488" y="2030"/>
                    <a:ext cx="891" cy="513"/>
                  </a:xfrm>
                  <a:custGeom>
                    <a:avLst/>
                    <a:gdLst>
                      <a:gd name="T0" fmla="*/ 1 w 1769"/>
                      <a:gd name="T1" fmla="*/ 1 h 791"/>
                      <a:gd name="T2" fmla="*/ 1 w 1769"/>
                      <a:gd name="T3" fmla="*/ 1 h 791"/>
                      <a:gd name="T4" fmla="*/ 2 w 1769"/>
                      <a:gd name="T5" fmla="*/ 3 h 791"/>
                      <a:gd name="T6" fmla="*/ 2 w 1769"/>
                      <a:gd name="T7" fmla="*/ 6 h 791"/>
                      <a:gd name="T8" fmla="*/ 2 w 1769"/>
                      <a:gd name="T9" fmla="*/ 8 h 791"/>
                      <a:gd name="T10" fmla="*/ 2 w 1769"/>
                      <a:gd name="T11" fmla="*/ 10 h 791"/>
                      <a:gd name="T12" fmla="*/ 2 w 1769"/>
                      <a:gd name="T13" fmla="*/ 8 h 791"/>
                      <a:gd name="T14" fmla="*/ 2 w 1769"/>
                      <a:gd name="T15" fmla="*/ 6 h 791"/>
                      <a:gd name="T16" fmla="*/ 2 w 1769"/>
                      <a:gd name="T17" fmla="*/ 4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4" name="Group 29">
                  <a:extLst>
                    <a:ext uri="{FF2B5EF4-FFF2-40B4-BE49-F238E27FC236}">
                      <a16:creationId xmlns:a16="http://schemas.microsoft.com/office/drawing/2014/main" id="{23E1C134-0C5E-CA4B-BFA1-77436475A20B}"/>
                    </a:ext>
                  </a:extLst>
                </p:cNvPr>
                <p:cNvGrpSpPr>
                  <a:grpSpLocks/>
                </p:cNvGrpSpPr>
                <p:nvPr/>
              </p:nvGrpSpPr>
              <p:grpSpPr bwMode="auto">
                <a:xfrm>
                  <a:off x="4304" y="543"/>
                  <a:ext cx="918" cy="258"/>
                  <a:chOff x="2958" y="1414"/>
                  <a:chExt cx="2342" cy="657"/>
                </a:xfrm>
              </p:grpSpPr>
              <p:sp>
                <p:nvSpPr>
                  <p:cNvPr id="26748" name="Freeform 30">
                    <a:extLst>
                      <a:ext uri="{FF2B5EF4-FFF2-40B4-BE49-F238E27FC236}">
                        <a16:creationId xmlns:a16="http://schemas.microsoft.com/office/drawing/2014/main" id="{9C1C8F11-3E8D-F54B-995B-9B8138A55B53}"/>
                      </a:ext>
                    </a:extLst>
                  </p:cNvPr>
                  <p:cNvSpPr>
                    <a:spLocks/>
                  </p:cNvSpPr>
                  <p:nvPr/>
                </p:nvSpPr>
                <p:spPr bwMode="hidden">
                  <a:xfrm rot="463793">
                    <a:off x="2957" y="1415"/>
                    <a:ext cx="1544" cy="312"/>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9" name="Freeform 31">
                    <a:extLst>
                      <a:ext uri="{FF2B5EF4-FFF2-40B4-BE49-F238E27FC236}">
                        <a16:creationId xmlns:a16="http://schemas.microsoft.com/office/drawing/2014/main" id="{E21FDE0C-670F-9844-AAAA-6A871C26E281}"/>
                      </a:ext>
                    </a:extLst>
                  </p:cNvPr>
                  <p:cNvSpPr>
                    <a:spLocks/>
                  </p:cNvSpPr>
                  <p:nvPr/>
                </p:nvSpPr>
                <p:spPr bwMode="hidden">
                  <a:xfrm rot="463793">
                    <a:off x="4470" y="1581"/>
                    <a:ext cx="829" cy="442"/>
                  </a:xfrm>
                  <a:custGeom>
                    <a:avLst/>
                    <a:gdLst>
                      <a:gd name="T0" fmla="*/ 0 w 1769"/>
                      <a:gd name="T1" fmla="*/ 1 h 791"/>
                      <a:gd name="T2" fmla="*/ 0 w 1769"/>
                      <a:gd name="T3" fmla="*/ 1 h 791"/>
                      <a:gd name="T4" fmla="*/ 0 w 1769"/>
                      <a:gd name="T5" fmla="*/ 1 h 791"/>
                      <a:gd name="T6" fmla="*/ 1 w 1769"/>
                      <a:gd name="T7" fmla="*/ 1 h 791"/>
                      <a:gd name="T8" fmla="*/ 1 w 1769"/>
                      <a:gd name="T9" fmla="*/ 2 h 791"/>
                      <a:gd name="T10" fmla="*/ 1 w 1769"/>
                      <a:gd name="T11" fmla="*/ 2 h 791"/>
                      <a:gd name="T12" fmla="*/ 1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5" name="Group 32">
                  <a:extLst>
                    <a:ext uri="{FF2B5EF4-FFF2-40B4-BE49-F238E27FC236}">
                      <a16:creationId xmlns:a16="http://schemas.microsoft.com/office/drawing/2014/main" id="{B9EE978A-58BC-FE46-93DC-924E7B7C31E1}"/>
                    </a:ext>
                  </a:extLst>
                </p:cNvPr>
                <p:cNvGrpSpPr>
                  <a:grpSpLocks/>
                </p:cNvGrpSpPr>
                <p:nvPr/>
              </p:nvGrpSpPr>
              <p:grpSpPr bwMode="auto">
                <a:xfrm>
                  <a:off x="4314" y="487"/>
                  <a:ext cx="843" cy="134"/>
                  <a:chOff x="2983" y="1269"/>
                  <a:chExt cx="2150" cy="343"/>
                </a:xfrm>
              </p:grpSpPr>
              <p:sp>
                <p:nvSpPr>
                  <p:cNvPr id="26746" name="Freeform 33">
                    <a:extLst>
                      <a:ext uri="{FF2B5EF4-FFF2-40B4-BE49-F238E27FC236}">
                        <a16:creationId xmlns:a16="http://schemas.microsoft.com/office/drawing/2014/main" id="{309AA777-689B-C749-8988-C01A74197C9E}"/>
                      </a:ext>
                    </a:extLst>
                  </p:cNvPr>
                  <p:cNvSpPr>
                    <a:spLocks/>
                  </p:cNvSpPr>
                  <p:nvPr/>
                </p:nvSpPr>
                <p:spPr bwMode="hidden">
                  <a:xfrm rot="-84182">
                    <a:off x="2982" y="1286"/>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7" name="Freeform 34">
                    <a:extLst>
                      <a:ext uri="{FF2B5EF4-FFF2-40B4-BE49-F238E27FC236}">
                        <a16:creationId xmlns:a16="http://schemas.microsoft.com/office/drawing/2014/main" id="{189F4435-FAA6-B84C-87AF-89AA652CFB70}"/>
                      </a:ext>
                    </a:extLst>
                  </p:cNvPr>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6" name="Group 35">
                  <a:extLst>
                    <a:ext uri="{FF2B5EF4-FFF2-40B4-BE49-F238E27FC236}">
                      <a16:creationId xmlns:a16="http://schemas.microsoft.com/office/drawing/2014/main" id="{B9556130-F7E8-284E-BC06-86991C99FDFC}"/>
                    </a:ext>
                  </a:extLst>
                </p:cNvPr>
                <p:cNvGrpSpPr>
                  <a:grpSpLocks/>
                </p:cNvGrpSpPr>
                <p:nvPr/>
              </p:nvGrpSpPr>
              <p:grpSpPr bwMode="auto">
                <a:xfrm>
                  <a:off x="4296" y="349"/>
                  <a:ext cx="737" cy="167"/>
                  <a:chOff x="2938" y="917"/>
                  <a:chExt cx="1879" cy="427"/>
                </a:xfrm>
              </p:grpSpPr>
              <p:sp>
                <p:nvSpPr>
                  <p:cNvPr id="26744" name="Freeform 36">
                    <a:extLst>
                      <a:ext uri="{FF2B5EF4-FFF2-40B4-BE49-F238E27FC236}">
                        <a16:creationId xmlns:a16="http://schemas.microsoft.com/office/drawing/2014/main" id="{9BC927F2-1BFF-A74A-9E5E-661EA69449F3}"/>
                      </a:ext>
                    </a:extLst>
                  </p:cNvPr>
                  <p:cNvSpPr>
                    <a:spLocks/>
                  </p:cNvSpPr>
                  <p:nvPr/>
                </p:nvSpPr>
                <p:spPr bwMode="hidden">
                  <a:xfrm rot="-802576">
                    <a:off x="2890" y="1128"/>
                    <a:ext cx="1259" cy="202"/>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5" name="Freeform 37">
                    <a:extLst>
                      <a:ext uri="{FF2B5EF4-FFF2-40B4-BE49-F238E27FC236}">
                        <a16:creationId xmlns:a16="http://schemas.microsoft.com/office/drawing/2014/main" id="{2E157A52-18FD-B549-A5BA-BF12472DE5E1}"/>
                      </a:ext>
                    </a:extLst>
                  </p:cNvPr>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67" name="Group 38">
                  <a:extLst>
                    <a:ext uri="{FF2B5EF4-FFF2-40B4-BE49-F238E27FC236}">
                      <a16:creationId xmlns:a16="http://schemas.microsoft.com/office/drawing/2014/main" id="{84410935-4A85-6644-8EAA-2CA1D980363F}"/>
                    </a:ext>
                  </a:extLst>
                </p:cNvPr>
                <p:cNvGrpSpPr>
                  <a:grpSpLocks/>
                </p:cNvGrpSpPr>
                <p:nvPr/>
              </p:nvGrpSpPr>
              <p:grpSpPr bwMode="auto">
                <a:xfrm>
                  <a:off x="3394" y="637"/>
                  <a:ext cx="493" cy="912"/>
                  <a:chOff x="637" y="1653"/>
                  <a:chExt cx="1257" cy="2326"/>
                </a:xfrm>
              </p:grpSpPr>
              <p:sp>
                <p:nvSpPr>
                  <p:cNvPr id="26742" name="Freeform 39">
                    <a:extLst>
                      <a:ext uri="{FF2B5EF4-FFF2-40B4-BE49-F238E27FC236}">
                        <a16:creationId xmlns:a16="http://schemas.microsoft.com/office/drawing/2014/main" id="{428E9C5A-A168-E94F-981B-7E4DD3349A09}"/>
                      </a:ext>
                    </a:extLst>
                  </p:cNvPr>
                  <p:cNvSpPr>
                    <a:spLocks/>
                  </p:cNvSpPr>
                  <p:nvPr/>
                </p:nvSpPr>
                <p:spPr bwMode="hidden">
                  <a:xfrm rot="18888116" flipH="1">
                    <a:off x="866" y="2351"/>
                    <a:ext cx="1726" cy="297"/>
                  </a:xfrm>
                  <a:custGeom>
                    <a:avLst/>
                    <a:gdLst>
                      <a:gd name="T0" fmla="*/ 0 w 2736"/>
                      <a:gd name="T1" fmla="*/ 2 h 504"/>
                      <a:gd name="T2" fmla="*/ 8 w 2736"/>
                      <a:gd name="T3" fmla="*/ 1 h 504"/>
                      <a:gd name="T4" fmla="*/ 18 w 2736"/>
                      <a:gd name="T5" fmla="*/ 1 h 504"/>
                      <a:gd name="T6" fmla="*/ 28 w 2736"/>
                      <a:gd name="T7" fmla="*/ 1 h 504"/>
                      <a:gd name="T8" fmla="*/ 28 w 2736"/>
                      <a:gd name="T9" fmla="*/ 1 h 504"/>
                      <a:gd name="T10" fmla="*/ 18 w 2736"/>
                      <a:gd name="T11" fmla="*/ 1 h 504"/>
                      <a:gd name="T12" fmla="*/ 6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3" name="Freeform 40">
                    <a:extLst>
                      <a:ext uri="{FF2B5EF4-FFF2-40B4-BE49-F238E27FC236}">
                        <a16:creationId xmlns:a16="http://schemas.microsoft.com/office/drawing/2014/main" id="{F6176D57-A6E7-074D-9ECF-31F91307B33E}"/>
                      </a:ext>
                    </a:extLst>
                  </p:cNvPr>
                  <p:cNvSpPr>
                    <a:spLocks/>
                  </p:cNvSpPr>
                  <p:nvPr/>
                </p:nvSpPr>
                <p:spPr bwMode="hidden">
                  <a:xfrm rot="18888116" flipH="1">
                    <a:off x="419" y="3271"/>
                    <a:ext cx="925" cy="489"/>
                  </a:xfrm>
                  <a:custGeom>
                    <a:avLst/>
                    <a:gdLst>
                      <a:gd name="T0" fmla="*/ 1 w 1769"/>
                      <a:gd name="T1" fmla="*/ 1 h 791"/>
                      <a:gd name="T2" fmla="*/ 1 w 1769"/>
                      <a:gd name="T3" fmla="*/ 1 h 791"/>
                      <a:gd name="T4" fmla="*/ 2 w 1769"/>
                      <a:gd name="T5" fmla="*/ 1 h 791"/>
                      <a:gd name="T6" fmla="*/ 3 w 1769"/>
                      <a:gd name="T7" fmla="*/ 4 h 791"/>
                      <a:gd name="T8" fmla="*/ 3 w 1769"/>
                      <a:gd name="T9" fmla="*/ 4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8" name="Group 41">
                  <a:extLst>
                    <a:ext uri="{FF2B5EF4-FFF2-40B4-BE49-F238E27FC236}">
                      <a16:creationId xmlns:a16="http://schemas.microsoft.com/office/drawing/2014/main" id="{9CE6A19F-494E-3D4F-8062-77F572090C71}"/>
                    </a:ext>
                  </a:extLst>
                </p:cNvPr>
                <p:cNvGrpSpPr>
                  <a:grpSpLocks/>
                </p:cNvGrpSpPr>
                <p:nvPr/>
              </p:nvGrpSpPr>
              <p:grpSpPr bwMode="auto">
                <a:xfrm>
                  <a:off x="3142" y="850"/>
                  <a:ext cx="966" cy="522"/>
                  <a:chOff x="-5" y="2196"/>
                  <a:chExt cx="2463" cy="1332"/>
                </a:xfrm>
              </p:grpSpPr>
              <p:sp>
                <p:nvSpPr>
                  <p:cNvPr id="26740" name="Freeform 42">
                    <a:extLst>
                      <a:ext uri="{FF2B5EF4-FFF2-40B4-BE49-F238E27FC236}">
                        <a16:creationId xmlns:a16="http://schemas.microsoft.com/office/drawing/2014/main" id="{2230FE72-6895-D241-BDED-D015F470A65A}"/>
                      </a:ext>
                    </a:extLst>
                  </p:cNvPr>
                  <p:cNvSpPr>
                    <a:spLocks/>
                  </p:cNvSpPr>
                  <p:nvPr/>
                </p:nvSpPr>
                <p:spPr bwMode="hidden">
                  <a:xfrm rot="19495919" flipH="1">
                    <a:off x="644" y="2196"/>
                    <a:ext cx="1797" cy="347"/>
                  </a:xfrm>
                  <a:custGeom>
                    <a:avLst/>
                    <a:gdLst>
                      <a:gd name="T0" fmla="*/ 0 w 2736"/>
                      <a:gd name="T1" fmla="*/ 12 h 504"/>
                      <a:gd name="T2" fmla="*/ 13 w 2736"/>
                      <a:gd name="T3" fmla="*/ 4 h 504"/>
                      <a:gd name="T4" fmla="*/ 27 w 2736"/>
                      <a:gd name="T5" fmla="*/ 1 h 504"/>
                      <a:gd name="T6" fmla="*/ 41 w 2736"/>
                      <a:gd name="T7" fmla="*/ 1 h 504"/>
                      <a:gd name="T8" fmla="*/ 41 w 2736"/>
                      <a:gd name="T9" fmla="*/ 3 h 504"/>
                      <a:gd name="T10" fmla="*/ 26 w 2736"/>
                      <a:gd name="T11" fmla="*/ 3 h 504"/>
                      <a:gd name="T12" fmla="*/ 10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41" name="Freeform 43">
                    <a:extLst>
                      <a:ext uri="{FF2B5EF4-FFF2-40B4-BE49-F238E27FC236}">
                        <a16:creationId xmlns:a16="http://schemas.microsoft.com/office/drawing/2014/main" id="{960AE6B6-1BF6-C743-B4F1-2EE9564E0747}"/>
                      </a:ext>
                    </a:extLst>
                  </p:cNvPr>
                  <p:cNvSpPr>
                    <a:spLocks/>
                  </p:cNvSpPr>
                  <p:nvPr/>
                </p:nvSpPr>
                <p:spPr bwMode="hidden">
                  <a:xfrm rot="19495919" flipH="1">
                    <a:off x="-6" y="2982"/>
                    <a:ext cx="968" cy="545"/>
                  </a:xfrm>
                  <a:custGeom>
                    <a:avLst/>
                    <a:gdLst>
                      <a:gd name="T0" fmla="*/ 1 w 1769"/>
                      <a:gd name="T1" fmla="*/ 1 h 791"/>
                      <a:gd name="T2" fmla="*/ 1 w 1769"/>
                      <a:gd name="T3" fmla="*/ 1 h 791"/>
                      <a:gd name="T4" fmla="*/ 3 w 1769"/>
                      <a:gd name="T5" fmla="*/ 5 h 791"/>
                      <a:gd name="T6" fmla="*/ 4 w 1769"/>
                      <a:gd name="T7" fmla="*/ 10 h 791"/>
                      <a:gd name="T8" fmla="*/ 4 w 1769"/>
                      <a:gd name="T9" fmla="*/ 14 h 791"/>
                      <a:gd name="T10" fmla="*/ 4 w 1769"/>
                      <a:gd name="T11" fmla="*/ 19 h 791"/>
                      <a:gd name="T12" fmla="*/ 4 w 1769"/>
                      <a:gd name="T13" fmla="*/ 15 h 791"/>
                      <a:gd name="T14" fmla="*/ 3 w 1769"/>
                      <a:gd name="T15" fmla="*/ 11 h 791"/>
                      <a:gd name="T16" fmla="*/ 3 w 1769"/>
                      <a:gd name="T17" fmla="*/ 7 h 791"/>
                      <a:gd name="T18" fmla="*/ 1 w 1769"/>
                      <a:gd name="T19" fmla="*/ 4 h 791"/>
                      <a:gd name="T20" fmla="*/ 0 w 1769"/>
                      <a:gd name="T21" fmla="*/ 2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69" name="Group 44">
                  <a:extLst>
                    <a:ext uri="{FF2B5EF4-FFF2-40B4-BE49-F238E27FC236}">
                      <a16:creationId xmlns:a16="http://schemas.microsoft.com/office/drawing/2014/main" id="{9A93FDB2-4B5F-C54F-9764-D51B88AB80D6}"/>
                    </a:ext>
                  </a:extLst>
                </p:cNvPr>
                <p:cNvGrpSpPr>
                  <a:grpSpLocks/>
                </p:cNvGrpSpPr>
                <p:nvPr/>
              </p:nvGrpSpPr>
              <p:grpSpPr bwMode="auto">
                <a:xfrm>
                  <a:off x="3124" y="777"/>
                  <a:ext cx="971" cy="417"/>
                  <a:chOff x="-52" y="2009"/>
                  <a:chExt cx="2477" cy="1064"/>
                </a:xfrm>
              </p:grpSpPr>
              <p:sp>
                <p:nvSpPr>
                  <p:cNvPr id="26738" name="Freeform 45">
                    <a:extLst>
                      <a:ext uri="{FF2B5EF4-FFF2-40B4-BE49-F238E27FC236}">
                        <a16:creationId xmlns:a16="http://schemas.microsoft.com/office/drawing/2014/main" id="{2523D3CD-48F0-F14A-A871-3EFC88D2BFB2}"/>
                      </a:ext>
                    </a:extLst>
                  </p:cNvPr>
                  <p:cNvSpPr>
                    <a:spLocks/>
                  </p:cNvSpPr>
                  <p:nvPr/>
                </p:nvSpPr>
                <p:spPr bwMode="hidden">
                  <a:xfrm rot="20017085" flipH="1">
                    <a:off x="689" y="2010"/>
                    <a:ext cx="1736" cy="303"/>
                  </a:xfrm>
                  <a:custGeom>
                    <a:avLst/>
                    <a:gdLst>
                      <a:gd name="T0" fmla="*/ 0 w 2736"/>
                      <a:gd name="T1" fmla="*/ 3 h 504"/>
                      <a:gd name="T2" fmla="*/ 10 w 2736"/>
                      <a:gd name="T3" fmla="*/ 1 h 504"/>
                      <a:gd name="T4" fmla="*/ 19 w 2736"/>
                      <a:gd name="T5" fmla="*/ 1 h 504"/>
                      <a:gd name="T6" fmla="*/ 29 w 2736"/>
                      <a:gd name="T7" fmla="*/ 1 h 504"/>
                      <a:gd name="T8" fmla="*/ 29 w 2736"/>
                      <a:gd name="T9" fmla="*/ 1 h 504"/>
                      <a:gd name="T10" fmla="*/ 18 w 2736"/>
                      <a:gd name="T11" fmla="*/ 1 h 504"/>
                      <a:gd name="T12" fmla="*/ 7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9" name="Freeform 46">
                    <a:extLst>
                      <a:ext uri="{FF2B5EF4-FFF2-40B4-BE49-F238E27FC236}">
                        <a16:creationId xmlns:a16="http://schemas.microsoft.com/office/drawing/2014/main" id="{9F094E9C-4270-F441-84EA-9DB7A9105AD8}"/>
                      </a:ext>
                    </a:extLst>
                  </p:cNvPr>
                  <p:cNvSpPr>
                    <a:spLocks/>
                  </p:cNvSpPr>
                  <p:nvPr/>
                </p:nvSpPr>
                <p:spPr bwMode="hidden">
                  <a:xfrm rot="20017085" flipH="1">
                    <a:off x="-53" y="2598"/>
                    <a:ext cx="931" cy="458"/>
                  </a:xfrm>
                  <a:custGeom>
                    <a:avLst/>
                    <a:gdLst>
                      <a:gd name="T0" fmla="*/ 1 w 1769"/>
                      <a:gd name="T1" fmla="*/ 1 h 791"/>
                      <a:gd name="T2" fmla="*/ 1 w 1769"/>
                      <a:gd name="T3" fmla="*/ 1 h 791"/>
                      <a:gd name="T4" fmla="*/ 2 w 1769"/>
                      <a:gd name="T5" fmla="*/ 1 h 791"/>
                      <a:gd name="T6" fmla="*/ 3 w 1769"/>
                      <a:gd name="T7" fmla="*/ 2 h 791"/>
                      <a:gd name="T8" fmla="*/ 3 w 1769"/>
                      <a:gd name="T9" fmla="*/ 3 h 791"/>
                      <a:gd name="T10" fmla="*/ 3 w 1769"/>
                      <a:gd name="T11" fmla="*/ 3 h 791"/>
                      <a:gd name="T12" fmla="*/ 3 w 1769"/>
                      <a:gd name="T13" fmla="*/ 3 h 791"/>
                      <a:gd name="T14" fmla="*/ 2 w 1769"/>
                      <a:gd name="T15" fmla="*/ 2 h 791"/>
                      <a:gd name="T16" fmla="*/ 2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0" name="Group 47">
                  <a:extLst>
                    <a:ext uri="{FF2B5EF4-FFF2-40B4-BE49-F238E27FC236}">
                      <a16:creationId xmlns:a16="http://schemas.microsoft.com/office/drawing/2014/main" id="{76436620-40A1-1A4F-A2A1-BE02343DEFE2}"/>
                    </a:ext>
                  </a:extLst>
                </p:cNvPr>
                <p:cNvGrpSpPr>
                  <a:grpSpLocks/>
                </p:cNvGrpSpPr>
                <p:nvPr/>
              </p:nvGrpSpPr>
              <p:grpSpPr bwMode="auto">
                <a:xfrm>
                  <a:off x="3115" y="700"/>
                  <a:ext cx="969" cy="363"/>
                  <a:chOff x="-74" y="1813"/>
                  <a:chExt cx="2472" cy="927"/>
                </a:xfrm>
              </p:grpSpPr>
              <p:sp>
                <p:nvSpPr>
                  <p:cNvPr id="26736" name="Freeform 48">
                    <a:extLst>
                      <a:ext uri="{FF2B5EF4-FFF2-40B4-BE49-F238E27FC236}">
                        <a16:creationId xmlns:a16="http://schemas.microsoft.com/office/drawing/2014/main" id="{AA854538-1CDE-574D-AEB2-77150E1139E9}"/>
                      </a:ext>
                    </a:extLst>
                  </p:cNvPr>
                  <p:cNvSpPr>
                    <a:spLocks/>
                  </p:cNvSpPr>
                  <p:nvPr/>
                </p:nvSpPr>
                <p:spPr bwMode="hidden">
                  <a:xfrm rot="20519637" flipH="1">
                    <a:off x="721" y="1812"/>
                    <a:ext cx="1677" cy="325"/>
                  </a:xfrm>
                  <a:custGeom>
                    <a:avLst/>
                    <a:gdLst>
                      <a:gd name="T0" fmla="*/ 0 w 2736"/>
                      <a:gd name="T1" fmla="*/ 6 h 504"/>
                      <a:gd name="T2" fmla="*/ 6 w 2736"/>
                      <a:gd name="T3" fmla="*/ 2 h 504"/>
                      <a:gd name="T4" fmla="*/ 13 w 2736"/>
                      <a:gd name="T5" fmla="*/ 1 h 504"/>
                      <a:gd name="T6" fmla="*/ 21 w 2736"/>
                      <a:gd name="T7" fmla="*/ 1 h 504"/>
                      <a:gd name="T8" fmla="*/ 20 w 2736"/>
                      <a:gd name="T9" fmla="*/ 1 h 504"/>
                      <a:gd name="T10" fmla="*/ 13 w 2736"/>
                      <a:gd name="T11" fmla="*/ 1 h 504"/>
                      <a:gd name="T12" fmla="*/ 5 w 2736"/>
                      <a:gd name="T13" fmla="*/ 4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7" name="Freeform 49">
                    <a:extLst>
                      <a:ext uri="{FF2B5EF4-FFF2-40B4-BE49-F238E27FC236}">
                        <a16:creationId xmlns:a16="http://schemas.microsoft.com/office/drawing/2014/main" id="{9855FE80-AA21-0E42-ADDB-E4F583F148E7}"/>
                      </a:ext>
                    </a:extLst>
                  </p:cNvPr>
                  <p:cNvSpPr>
                    <a:spLocks/>
                  </p:cNvSpPr>
                  <p:nvPr/>
                </p:nvSpPr>
                <p:spPr bwMode="hidden">
                  <a:xfrm rot="20519637" flipH="1">
                    <a:off x="-74" y="2212"/>
                    <a:ext cx="900" cy="511"/>
                  </a:xfrm>
                  <a:custGeom>
                    <a:avLst/>
                    <a:gdLst>
                      <a:gd name="T0" fmla="*/ 1 w 1769"/>
                      <a:gd name="T1" fmla="*/ 1 h 791"/>
                      <a:gd name="T2" fmla="*/ 1 w 1769"/>
                      <a:gd name="T3" fmla="*/ 1 h 791"/>
                      <a:gd name="T4" fmla="*/ 2 w 1769"/>
                      <a:gd name="T5" fmla="*/ 3 h 791"/>
                      <a:gd name="T6" fmla="*/ 2 w 1769"/>
                      <a:gd name="T7" fmla="*/ 5 h 791"/>
                      <a:gd name="T8" fmla="*/ 2 w 1769"/>
                      <a:gd name="T9" fmla="*/ 8 h 791"/>
                      <a:gd name="T10" fmla="*/ 2 w 1769"/>
                      <a:gd name="T11" fmla="*/ 10 h 791"/>
                      <a:gd name="T12" fmla="*/ 2 w 1769"/>
                      <a:gd name="T13" fmla="*/ 8 h 791"/>
                      <a:gd name="T14" fmla="*/ 2 w 1769"/>
                      <a:gd name="T15" fmla="*/ 6 h 791"/>
                      <a:gd name="T16" fmla="*/ 2 w 1769"/>
                      <a:gd name="T17" fmla="*/ 4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1" name="Group 50">
                  <a:extLst>
                    <a:ext uri="{FF2B5EF4-FFF2-40B4-BE49-F238E27FC236}">
                      <a16:creationId xmlns:a16="http://schemas.microsoft.com/office/drawing/2014/main" id="{B2D258EB-BE32-7140-BA94-DA294D73BC37}"/>
                    </a:ext>
                  </a:extLst>
                </p:cNvPr>
                <p:cNvGrpSpPr>
                  <a:grpSpLocks/>
                </p:cNvGrpSpPr>
                <p:nvPr/>
              </p:nvGrpSpPr>
              <p:grpSpPr bwMode="auto">
                <a:xfrm>
                  <a:off x="3153" y="613"/>
                  <a:ext cx="918" cy="257"/>
                  <a:chOff x="22" y="1591"/>
                  <a:chExt cx="2342" cy="657"/>
                </a:xfrm>
              </p:grpSpPr>
              <p:sp>
                <p:nvSpPr>
                  <p:cNvPr id="26734" name="Freeform 51">
                    <a:extLst>
                      <a:ext uri="{FF2B5EF4-FFF2-40B4-BE49-F238E27FC236}">
                        <a16:creationId xmlns:a16="http://schemas.microsoft.com/office/drawing/2014/main" id="{71DAC210-9122-724D-AD7C-A7BC0EFBD7F8}"/>
                      </a:ext>
                    </a:extLst>
                  </p:cNvPr>
                  <p:cNvSpPr>
                    <a:spLocks/>
                  </p:cNvSpPr>
                  <p:nvPr/>
                </p:nvSpPr>
                <p:spPr bwMode="hidden">
                  <a:xfrm rot="21136207" flipH="1">
                    <a:off x="819" y="1574"/>
                    <a:ext cx="1544" cy="313"/>
                  </a:xfrm>
                  <a:custGeom>
                    <a:avLst/>
                    <a:gdLst>
                      <a:gd name="T0" fmla="*/ 0 w 2736"/>
                      <a:gd name="T1" fmla="*/ 4 h 504"/>
                      <a:gd name="T2" fmla="*/ 3 w 2736"/>
                      <a:gd name="T3" fmla="*/ 1 h 504"/>
                      <a:gd name="T4" fmla="*/ 6 w 2736"/>
                      <a:gd name="T5" fmla="*/ 1 h 504"/>
                      <a:gd name="T6" fmla="*/ 9 w 2736"/>
                      <a:gd name="T7" fmla="*/ 1 h 504"/>
                      <a:gd name="T8" fmla="*/ 9 w 2736"/>
                      <a:gd name="T9" fmla="*/ 1 h 504"/>
                      <a:gd name="T10" fmla="*/ 6 w 2736"/>
                      <a:gd name="T11" fmla="*/ 1 h 504"/>
                      <a:gd name="T12" fmla="*/ 2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5" name="Freeform 52">
                    <a:extLst>
                      <a:ext uri="{FF2B5EF4-FFF2-40B4-BE49-F238E27FC236}">
                        <a16:creationId xmlns:a16="http://schemas.microsoft.com/office/drawing/2014/main" id="{1A03AD89-9266-9043-B2A4-C78395C1DA13}"/>
                      </a:ext>
                    </a:extLst>
                  </p:cNvPr>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1 w 1769"/>
                      <a:gd name="T7" fmla="*/ 4 h 791"/>
                      <a:gd name="T8" fmla="*/ 1 w 1769"/>
                      <a:gd name="T9" fmla="*/ 6 h 791"/>
                      <a:gd name="T10" fmla="*/ 1 w 1769"/>
                      <a:gd name="T11" fmla="*/ 7 h 791"/>
                      <a:gd name="T12" fmla="*/ 1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2" name="Group 53">
                  <a:extLst>
                    <a:ext uri="{FF2B5EF4-FFF2-40B4-BE49-F238E27FC236}">
                      <a16:creationId xmlns:a16="http://schemas.microsoft.com/office/drawing/2014/main" id="{9D34A8A6-BC28-764E-8FA3-719955F78D8D}"/>
                    </a:ext>
                  </a:extLst>
                </p:cNvPr>
                <p:cNvGrpSpPr>
                  <a:grpSpLocks/>
                </p:cNvGrpSpPr>
                <p:nvPr/>
              </p:nvGrpSpPr>
              <p:grpSpPr bwMode="auto">
                <a:xfrm>
                  <a:off x="3218" y="556"/>
                  <a:ext cx="843" cy="134"/>
                  <a:chOff x="189" y="1446"/>
                  <a:chExt cx="2150" cy="343"/>
                </a:xfrm>
              </p:grpSpPr>
              <p:sp>
                <p:nvSpPr>
                  <p:cNvPr id="26732" name="Freeform 54">
                    <a:extLst>
                      <a:ext uri="{FF2B5EF4-FFF2-40B4-BE49-F238E27FC236}">
                        <a16:creationId xmlns:a16="http://schemas.microsoft.com/office/drawing/2014/main" id="{86C55CAC-6644-4D4A-B273-F9FA6DB0D228}"/>
                      </a:ext>
                    </a:extLst>
                  </p:cNvPr>
                  <p:cNvSpPr>
                    <a:spLocks/>
                  </p:cNvSpPr>
                  <p:nvPr/>
                </p:nvSpPr>
                <p:spPr bwMode="hidden">
                  <a:xfrm rot="84182" flipH="1">
                    <a:off x="935" y="1463"/>
                    <a:ext cx="1404" cy="220"/>
                  </a:xfrm>
                  <a:custGeom>
                    <a:avLst/>
                    <a:gdLst>
                      <a:gd name="T0" fmla="*/ 0 w 2736"/>
                      <a:gd name="T1" fmla="*/ 0 h 504"/>
                      <a:gd name="T2" fmla="*/ 1 w 2736"/>
                      <a:gd name="T3" fmla="*/ 0 h 504"/>
                      <a:gd name="T4" fmla="*/ 2 w 2736"/>
                      <a:gd name="T5" fmla="*/ 0 h 504"/>
                      <a:gd name="T6" fmla="*/ 4 w 2736"/>
                      <a:gd name="T7" fmla="*/ 0 h 504"/>
                      <a:gd name="T8" fmla="*/ 4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3" name="Freeform 55">
                    <a:extLst>
                      <a:ext uri="{FF2B5EF4-FFF2-40B4-BE49-F238E27FC236}">
                        <a16:creationId xmlns:a16="http://schemas.microsoft.com/office/drawing/2014/main" id="{3908846C-1E7B-B74A-9D91-A8472FDA0472}"/>
                      </a:ext>
                    </a:extLst>
                  </p:cNvPr>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73" name="Group 56">
                  <a:extLst>
                    <a:ext uri="{FF2B5EF4-FFF2-40B4-BE49-F238E27FC236}">
                      <a16:creationId xmlns:a16="http://schemas.microsoft.com/office/drawing/2014/main" id="{18912F23-01A4-B14B-80D1-3CA58748340E}"/>
                    </a:ext>
                  </a:extLst>
                </p:cNvPr>
                <p:cNvGrpSpPr>
                  <a:grpSpLocks/>
                </p:cNvGrpSpPr>
                <p:nvPr/>
              </p:nvGrpSpPr>
              <p:grpSpPr bwMode="auto">
                <a:xfrm>
                  <a:off x="3342" y="418"/>
                  <a:ext cx="737" cy="167"/>
                  <a:chOff x="505" y="1094"/>
                  <a:chExt cx="1879" cy="427"/>
                </a:xfrm>
              </p:grpSpPr>
              <p:sp>
                <p:nvSpPr>
                  <p:cNvPr id="26730" name="Freeform 57">
                    <a:extLst>
                      <a:ext uri="{FF2B5EF4-FFF2-40B4-BE49-F238E27FC236}">
                        <a16:creationId xmlns:a16="http://schemas.microsoft.com/office/drawing/2014/main" id="{27DB3CDB-B860-8041-AAE5-9239EB1098A3}"/>
                      </a:ext>
                    </a:extLst>
                  </p:cNvPr>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31" name="Freeform 58">
                    <a:extLst>
                      <a:ext uri="{FF2B5EF4-FFF2-40B4-BE49-F238E27FC236}">
                        <a16:creationId xmlns:a16="http://schemas.microsoft.com/office/drawing/2014/main" id="{FA503AAE-242E-1D4E-966E-AE61F7981B44}"/>
                      </a:ext>
                    </a:extLst>
                  </p:cNvPr>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4" name="Group 59">
                  <a:extLst>
                    <a:ext uri="{FF2B5EF4-FFF2-40B4-BE49-F238E27FC236}">
                      <a16:creationId xmlns:a16="http://schemas.microsoft.com/office/drawing/2014/main" id="{99134E1D-63A8-C643-919E-1FDC43B5CB96}"/>
                    </a:ext>
                  </a:extLst>
                </p:cNvPr>
                <p:cNvGrpSpPr>
                  <a:grpSpLocks/>
                </p:cNvGrpSpPr>
                <p:nvPr/>
              </p:nvGrpSpPr>
              <p:grpSpPr bwMode="auto">
                <a:xfrm>
                  <a:off x="3386" y="341"/>
                  <a:ext cx="725" cy="218"/>
                  <a:chOff x="616" y="899"/>
                  <a:chExt cx="1850" cy="554"/>
                </a:xfrm>
              </p:grpSpPr>
              <p:sp>
                <p:nvSpPr>
                  <p:cNvPr id="26728" name="Freeform 60">
                    <a:extLst>
                      <a:ext uri="{FF2B5EF4-FFF2-40B4-BE49-F238E27FC236}">
                        <a16:creationId xmlns:a16="http://schemas.microsoft.com/office/drawing/2014/main" id="{D1D562D9-0374-F74D-833E-729C5F7DFCE3}"/>
                      </a:ext>
                    </a:extLst>
                  </p:cNvPr>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9" name="Freeform 61">
                    <a:extLst>
                      <a:ext uri="{FF2B5EF4-FFF2-40B4-BE49-F238E27FC236}">
                        <a16:creationId xmlns:a16="http://schemas.microsoft.com/office/drawing/2014/main" id="{EB5E74D5-60E2-2F4A-8220-71F09501354A}"/>
                      </a:ext>
                    </a:extLst>
                  </p:cNvPr>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5" name="Group 62">
                  <a:extLst>
                    <a:ext uri="{FF2B5EF4-FFF2-40B4-BE49-F238E27FC236}">
                      <a16:creationId xmlns:a16="http://schemas.microsoft.com/office/drawing/2014/main" id="{B4D23FF6-BE32-9945-B634-49949CD4ECCC}"/>
                    </a:ext>
                  </a:extLst>
                </p:cNvPr>
                <p:cNvGrpSpPr>
                  <a:grpSpLocks/>
                </p:cNvGrpSpPr>
                <p:nvPr/>
              </p:nvGrpSpPr>
              <p:grpSpPr bwMode="auto">
                <a:xfrm>
                  <a:off x="3472" y="231"/>
                  <a:ext cx="693" cy="291"/>
                  <a:chOff x="3472" y="231"/>
                  <a:chExt cx="693" cy="291"/>
                </a:xfrm>
              </p:grpSpPr>
              <p:sp>
                <p:nvSpPr>
                  <p:cNvPr id="26726" name="Freeform 63">
                    <a:extLst>
                      <a:ext uri="{FF2B5EF4-FFF2-40B4-BE49-F238E27FC236}">
                        <a16:creationId xmlns:a16="http://schemas.microsoft.com/office/drawing/2014/main" id="{1F4873A9-6F34-2246-9CDA-D96359D5DCA0}"/>
                      </a:ext>
                    </a:extLst>
                  </p:cNvPr>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7" name="Freeform 64">
                    <a:extLst>
                      <a:ext uri="{FF2B5EF4-FFF2-40B4-BE49-F238E27FC236}">
                        <a16:creationId xmlns:a16="http://schemas.microsoft.com/office/drawing/2014/main" id="{D0AA3D5F-9007-AD40-85D2-56101271FC92}"/>
                      </a:ext>
                    </a:extLst>
                  </p:cNvPr>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6" name="Group 65">
                  <a:extLst>
                    <a:ext uri="{FF2B5EF4-FFF2-40B4-BE49-F238E27FC236}">
                      <a16:creationId xmlns:a16="http://schemas.microsoft.com/office/drawing/2014/main" id="{B7A7F947-D874-A445-B4A7-08402F48A1B0}"/>
                    </a:ext>
                  </a:extLst>
                </p:cNvPr>
                <p:cNvGrpSpPr>
                  <a:grpSpLocks/>
                </p:cNvGrpSpPr>
                <p:nvPr/>
              </p:nvGrpSpPr>
              <p:grpSpPr bwMode="auto">
                <a:xfrm>
                  <a:off x="3554" y="118"/>
                  <a:ext cx="664" cy="349"/>
                  <a:chOff x="3554" y="118"/>
                  <a:chExt cx="664" cy="349"/>
                </a:xfrm>
              </p:grpSpPr>
              <p:sp>
                <p:nvSpPr>
                  <p:cNvPr id="26724" name="Freeform 66">
                    <a:extLst>
                      <a:ext uri="{FF2B5EF4-FFF2-40B4-BE49-F238E27FC236}">
                        <a16:creationId xmlns:a16="http://schemas.microsoft.com/office/drawing/2014/main" id="{F2F843EE-5145-3841-805E-9FA2249B1782}"/>
                      </a:ext>
                    </a:extLst>
                  </p:cNvPr>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5" name="Freeform 67">
                    <a:extLst>
                      <a:ext uri="{FF2B5EF4-FFF2-40B4-BE49-F238E27FC236}">
                        <a16:creationId xmlns:a16="http://schemas.microsoft.com/office/drawing/2014/main" id="{E4D5AC88-3219-184C-B7CC-B81E86D06043}"/>
                      </a:ext>
                    </a:extLst>
                  </p:cNvPr>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7" name="Group 68">
                  <a:extLst>
                    <a:ext uri="{FF2B5EF4-FFF2-40B4-BE49-F238E27FC236}">
                      <a16:creationId xmlns:a16="http://schemas.microsoft.com/office/drawing/2014/main" id="{7B33C219-5DB5-E64D-9ADA-7F629EF2D020}"/>
                    </a:ext>
                  </a:extLst>
                </p:cNvPr>
                <p:cNvGrpSpPr>
                  <a:grpSpLocks/>
                </p:cNvGrpSpPr>
                <p:nvPr/>
              </p:nvGrpSpPr>
              <p:grpSpPr bwMode="auto">
                <a:xfrm>
                  <a:off x="3784" y="30"/>
                  <a:ext cx="305" cy="593"/>
                  <a:chOff x="1633" y="104"/>
                  <a:chExt cx="778" cy="1512"/>
                </a:xfrm>
              </p:grpSpPr>
              <p:sp>
                <p:nvSpPr>
                  <p:cNvPr id="26722" name="Freeform 69">
                    <a:extLst>
                      <a:ext uri="{FF2B5EF4-FFF2-40B4-BE49-F238E27FC236}">
                        <a16:creationId xmlns:a16="http://schemas.microsoft.com/office/drawing/2014/main" id="{C5A1D29E-3E53-2645-A076-4234E7377515}"/>
                      </a:ext>
                    </a:extLst>
                  </p:cNvPr>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3" name="Freeform 70">
                    <a:extLst>
                      <a:ext uri="{FF2B5EF4-FFF2-40B4-BE49-F238E27FC236}">
                        <a16:creationId xmlns:a16="http://schemas.microsoft.com/office/drawing/2014/main" id="{54F8D8A5-E70D-0D47-A041-360C283D0971}"/>
                      </a:ext>
                    </a:extLst>
                  </p:cNvPr>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8" name="Group 71">
                  <a:extLst>
                    <a:ext uri="{FF2B5EF4-FFF2-40B4-BE49-F238E27FC236}">
                      <a16:creationId xmlns:a16="http://schemas.microsoft.com/office/drawing/2014/main" id="{E6C1908E-4632-E848-8F04-FE23C2362694}"/>
                    </a:ext>
                  </a:extLst>
                </p:cNvPr>
                <p:cNvGrpSpPr>
                  <a:grpSpLocks/>
                </p:cNvGrpSpPr>
                <p:nvPr/>
              </p:nvGrpSpPr>
              <p:grpSpPr bwMode="auto">
                <a:xfrm>
                  <a:off x="3903" y="0"/>
                  <a:ext cx="248" cy="601"/>
                  <a:chOff x="1935" y="28"/>
                  <a:chExt cx="634" cy="1534"/>
                </a:xfrm>
              </p:grpSpPr>
              <p:sp>
                <p:nvSpPr>
                  <p:cNvPr id="26720" name="Freeform 72">
                    <a:extLst>
                      <a:ext uri="{FF2B5EF4-FFF2-40B4-BE49-F238E27FC236}">
                        <a16:creationId xmlns:a16="http://schemas.microsoft.com/office/drawing/2014/main" id="{8969DD3E-3E5F-E647-89C4-69DA9CA53639}"/>
                      </a:ext>
                    </a:extLst>
                  </p:cNvPr>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21" name="Freeform 73">
                    <a:extLst>
                      <a:ext uri="{FF2B5EF4-FFF2-40B4-BE49-F238E27FC236}">
                        <a16:creationId xmlns:a16="http://schemas.microsoft.com/office/drawing/2014/main" id="{B7AED0EC-51BC-2A49-8EA9-0BBDFC3F2B63}"/>
                      </a:ext>
                    </a:extLst>
                  </p:cNvPr>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79" name="Group 74">
                  <a:extLst>
                    <a:ext uri="{FF2B5EF4-FFF2-40B4-BE49-F238E27FC236}">
                      <a16:creationId xmlns:a16="http://schemas.microsoft.com/office/drawing/2014/main" id="{C0DA43D8-FAEE-3348-B332-68A865044F0A}"/>
                    </a:ext>
                  </a:extLst>
                </p:cNvPr>
                <p:cNvGrpSpPr>
                  <a:grpSpLocks/>
                </p:cNvGrpSpPr>
                <p:nvPr/>
              </p:nvGrpSpPr>
              <p:grpSpPr bwMode="auto">
                <a:xfrm>
                  <a:off x="4251" y="252"/>
                  <a:ext cx="723" cy="222"/>
                  <a:chOff x="2822" y="672"/>
                  <a:chExt cx="1845" cy="566"/>
                </a:xfrm>
              </p:grpSpPr>
              <p:sp>
                <p:nvSpPr>
                  <p:cNvPr id="26718" name="Freeform 75">
                    <a:extLst>
                      <a:ext uri="{FF2B5EF4-FFF2-40B4-BE49-F238E27FC236}">
                        <a16:creationId xmlns:a16="http://schemas.microsoft.com/office/drawing/2014/main" id="{357A5035-732F-E246-802B-A32012A5DA6C}"/>
                      </a:ext>
                    </a:extLst>
                  </p:cNvPr>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9" name="Freeform 76">
                    <a:extLst>
                      <a:ext uri="{FF2B5EF4-FFF2-40B4-BE49-F238E27FC236}">
                        <a16:creationId xmlns:a16="http://schemas.microsoft.com/office/drawing/2014/main" id="{14FD2361-32D5-7D4F-81CB-DC2462766935}"/>
                      </a:ext>
                    </a:extLst>
                  </p:cNvPr>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0" name="Group 77">
                  <a:extLst>
                    <a:ext uri="{FF2B5EF4-FFF2-40B4-BE49-F238E27FC236}">
                      <a16:creationId xmlns:a16="http://schemas.microsoft.com/office/drawing/2014/main" id="{D00588AF-232E-324E-8F8C-1FB370A2BF20}"/>
                    </a:ext>
                  </a:extLst>
                </p:cNvPr>
                <p:cNvGrpSpPr>
                  <a:grpSpLocks/>
                </p:cNvGrpSpPr>
                <p:nvPr/>
              </p:nvGrpSpPr>
              <p:grpSpPr bwMode="auto">
                <a:xfrm>
                  <a:off x="4196" y="163"/>
                  <a:ext cx="699" cy="282"/>
                  <a:chOff x="2683" y="445"/>
                  <a:chExt cx="1781" cy="717"/>
                </a:xfrm>
              </p:grpSpPr>
              <p:sp>
                <p:nvSpPr>
                  <p:cNvPr id="26716" name="Freeform 78">
                    <a:extLst>
                      <a:ext uri="{FF2B5EF4-FFF2-40B4-BE49-F238E27FC236}">
                        <a16:creationId xmlns:a16="http://schemas.microsoft.com/office/drawing/2014/main" id="{964AD65F-D644-534C-A025-542023E475F8}"/>
                      </a:ext>
                    </a:extLst>
                  </p:cNvPr>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7" name="Freeform 79">
                    <a:extLst>
                      <a:ext uri="{FF2B5EF4-FFF2-40B4-BE49-F238E27FC236}">
                        <a16:creationId xmlns:a16="http://schemas.microsoft.com/office/drawing/2014/main" id="{D72F16B8-BA8D-3F47-A2F4-FC8BE745302F}"/>
                      </a:ext>
                    </a:extLst>
                  </p:cNvPr>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26681" name="Freeform 80">
                  <a:extLst>
                    <a:ext uri="{FF2B5EF4-FFF2-40B4-BE49-F238E27FC236}">
                      <a16:creationId xmlns:a16="http://schemas.microsoft.com/office/drawing/2014/main" id="{7EF35F84-2B45-CF48-A3B1-6F66E82109A1}"/>
                    </a:ext>
                  </a:extLst>
                </p:cNvPr>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82" name="Freeform 81">
                  <a:extLst>
                    <a:ext uri="{FF2B5EF4-FFF2-40B4-BE49-F238E27FC236}">
                      <a16:creationId xmlns:a16="http://schemas.microsoft.com/office/drawing/2014/main" id="{2F0D1D9E-6FA9-214C-AC51-A365C79B313A}"/>
                    </a:ext>
                  </a:extLst>
                </p:cNvPr>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26683" name="Group 82">
                  <a:extLst>
                    <a:ext uri="{FF2B5EF4-FFF2-40B4-BE49-F238E27FC236}">
                      <a16:creationId xmlns:a16="http://schemas.microsoft.com/office/drawing/2014/main" id="{7A0487EA-3489-8C4A-BD19-DACBE92B5BB9}"/>
                    </a:ext>
                  </a:extLst>
                </p:cNvPr>
                <p:cNvGrpSpPr>
                  <a:grpSpLocks/>
                </p:cNvGrpSpPr>
                <p:nvPr/>
              </p:nvGrpSpPr>
              <p:grpSpPr bwMode="auto">
                <a:xfrm>
                  <a:off x="4242" y="5"/>
                  <a:ext cx="251" cy="596"/>
                  <a:chOff x="2800" y="41"/>
                  <a:chExt cx="640" cy="1520"/>
                </a:xfrm>
              </p:grpSpPr>
              <p:sp>
                <p:nvSpPr>
                  <p:cNvPr id="26714" name="Freeform 83">
                    <a:extLst>
                      <a:ext uri="{FF2B5EF4-FFF2-40B4-BE49-F238E27FC236}">
                        <a16:creationId xmlns:a16="http://schemas.microsoft.com/office/drawing/2014/main" id="{2406A38B-5076-294D-A78D-D50D97091802}"/>
                      </a:ext>
                    </a:extLst>
                  </p:cNvPr>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5" name="Freeform 84">
                    <a:extLst>
                      <a:ext uri="{FF2B5EF4-FFF2-40B4-BE49-F238E27FC236}">
                        <a16:creationId xmlns:a16="http://schemas.microsoft.com/office/drawing/2014/main" id="{DF678941-103C-EE44-B52F-650CC2C81B34}"/>
                      </a:ext>
                    </a:extLst>
                  </p:cNvPr>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4" name="Group 85">
                  <a:extLst>
                    <a:ext uri="{FF2B5EF4-FFF2-40B4-BE49-F238E27FC236}">
                      <a16:creationId xmlns:a16="http://schemas.microsoft.com/office/drawing/2014/main" id="{611EBD22-A3C5-CB42-AD2A-B234C95B4099}"/>
                    </a:ext>
                  </a:extLst>
                </p:cNvPr>
                <p:cNvGrpSpPr>
                  <a:grpSpLocks/>
                </p:cNvGrpSpPr>
                <p:nvPr/>
              </p:nvGrpSpPr>
              <p:grpSpPr bwMode="auto">
                <a:xfrm>
                  <a:off x="4295" y="53"/>
                  <a:ext cx="398" cy="574"/>
                  <a:chOff x="2934" y="163"/>
                  <a:chExt cx="1017" cy="1464"/>
                </a:xfrm>
              </p:grpSpPr>
              <p:sp>
                <p:nvSpPr>
                  <p:cNvPr id="26712" name="Freeform 86">
                    <a:extLst>
                      <a:ext uri="{FF2B5EF4-FFF2-40B4-BE49-F238E27FC236}">
                        <a16:creationId xmlns:a16="http://schemas.microsoft.com/office/drawing/2014/main" id="{C6ECC219-2B19-5E45-BAA3-F65C870CDCCF}"/>
                      </a:ext>
                    </a:extLst>
                  </p:cNvPr>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3" name="Freeform 87">
                    <a:extLst>
                      <a:ext uri="{FF2B5EF4-FFF2-40B4-BE49-F238E27FC236}">
                        <a16:creationId xmlns:a16="http://schemas.microsoft.com/office/drawing/2014/main" id="{0BB8A9F9-4B56-014D-8F0C-8F257045085A}"/>
                      </a:ext>
                    </a:extLst>
                  </p:cNvPr>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2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5" name="Group 88">
                  <a:extLst>
                    <a:ext uri="{FF2B5EF4-FFF2-40B4-BE49-F238E27FC236}">
                      <a16:creationId xmlns:a16="http://schemas.microsoft.com/office/drawing/2014/main" id="{DC91BF42-AE08-784F-97BC-2D5570BD1681}"/>
                    </a:ext>
                  </a:extLst>
                </p:cNvPr>
                <p:cNvGrpSpPr>
                  <a:grpSpLocks/>
                </p:cNvGrpSpPr>
                <p:nvPr/>
              </p:nvGrpSpPr>
              <p:grpSpPr bwMode="auto">
                <a:xfrm>
                  <a:off x="4215" y="2"/>
                  <a:ext cx="95" cy="567"/>
                  <a:chOff x="2730" y="32"/>
                  <a:chExt cx="243" cy="1448"/>
                </a:xfrm>
              </p:grpSpPr>
              <p:sp>
                <p:nvSpPr>
                  <p:cNvPr id="26710" name="Freeform 89">
                    <a:extLst>
                      <a:ext uri="{FF2B5EF4-FFF2-40B4-BE49-F238E27FC236}">
                        <a16:creationId xmlns:a16="http://schemas.microsoft.com/office/drawing/2014/main" id="{DE3A6B87-BD14-5441-A9FF-91CEAE5A2B82}"/>
                      </a:ext>
                    </a:extLst>
                  </p:cNvPr>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11" name="Freeform 90">
                    <a:extLst>
                      <a:ext uri="{FF2B5EF4-FFF2-40B4-BE49-F238E27FC236}">
                        <a16:creationId xmlns:a16="http://schemas.microsoft.com/office/drawing/2014/main" id="{5733B899-0AD2-3F48-A91C-2064DDAD7E60}"/>
                      </a:ext>
                    </a:extLst>
                  </p:cNvPr>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86" name="Group 91">
                  <a:extLst>
                    <a:ext uri="{FF2B5EF4-FFF2-40B4-BE49-F238E27FC236}">
                      <a16:creationId xmlns:a16="http://schemas.microsoft.com/office/drawing/2014/main" id="{4C6791BB-D1F2-4742-B014-A8118ED473E2}"/>
                    </a:ext>
                  </a:extLst>
                </p:cNvPr>
                <p:cNvGrpSpPr>
                  <a:grpSpLocks/>
                </p:cNvGrpSpPr>
                <p:nvPr/>
              </p:nvGrpSpPr>
              <p:grpSpPr bwMode="auto">
                <a:xfrm>
                  <a:off x="3514" y="683"/>
                  <a:ext cx="425" cy="960"/>
                  <a:chOff x="943" y="1769"/>
                  <a:chExt cx="1085" cy="2450"/>
                </a:xfrm>
              </p:grpSpPr>
              <p:sp>
                <p:nvSpPr>
                  <p:cNvPr id="26708" name="Freeform 92">
                    <a:extLst>
                      <a:ext uri="{FF2B5EF4-FFF2-40B4-BE49-F238E27FC236}">
                        <a16:creationId xmlns:a16="http://schemas.microsoft.com/office/drawing/2014/main" id="{0DDBE292-2BDE-8641-8091-2941A8728768}"/>
                      </a:ext>
                    </a:extLst>
                  </p:cNvPr>
                  <p:cNvSpPr>
                    <a:spLocks/>
                  </p:cNvSpPr>
                  <p:nvPr/>
                </p:nvSpPr>
                <p:spPr bwMode="hidden">
                  <a:xfrm rot="18335692" flipH="1">
                    <a:off x="1009" y="2474"/>
                    <a:ext cx="1724" cy="313"/>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8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9" name="Freeform 93">
                    <a:extLst>
                      <a:ext uri="{FF2B5EF4-FFF2-40B4-BE49-F238E27FC236}">
                        <a16:creationId xmlns:a16="http://schemas.microsoft.com/office/drawing/2014/main" id="{8CB0378A-8177-6649-AA87-7394674B8A5F}"/>
                      </a:ext>
                    </a:extLst>
                  </p:cNvPr>
                  <p:cNvSpPr>
                    <a:spLocks/>
                  </p:cNvSpPr>
                  <p:nvPr/>
                </p:nvSpPr>
                <p:spPr bwMode="hidden">
                  <a:xfrm rot="18335692" flipH="1">
                    <a:off x="731" y="3469"/>
                    <a:ext cx="913" cy="489"/>
                  </a:xfrm>
                  <a:custGeom>
                    <a:avLst/>
                    <a:gdLst>
                      <a:gd name="T0" fmla="*/ 1 w 1769"/>
                      <a:gd name="T1" fmla="*/ 1 h 791"/>
                      <a:gd name="T2" fmla="*/ 1 w 1769"/>
                      <a:gd name="T3" fmla="*/ 1 h 791"/>
                      <a:gd name="T4" fmla="*/ 2 w 1769"/>
                      <a:gd name="T5" fmla="*/ 1 h 791"/>
                      <a:gd name="T6" fmla="*/ 2 w 1769"/>
                      <a:gd name="T7" fmla="*/ 4 h 791"/>
                      <a:gd name="T8" fmla="*/ 3 w 1769"/>
                      <a:gd name="T9" fmla="*/ 4 h 791"/>
                      <a:gd name="T10" fmla="*/ 3 w 1769"/>
                      <a:gd name="T11" fmla="*/ 7 h 791"/>
                      <a:gd name="T12" fmla="*/ 2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7" name="Group 94">
                  <a:extLst>
                    <a:ext uri="{FF2B5EF4-FFF2-40B4-BE49-F238E27FC236}">
                      <a16:creationId xmlns:a16="http://schemas.microsoft.com/office/drawing/2014/main" id="{0305A5D3-502D-BA44-8B99-993B3549A363}"/>
                    </a:ext>
                  </a:extLst>
                </p:cNvPr>
                <p:cNvGrpSpPr>
                  <a:grpSpLocks/>
                </p:cNvGrpSpPr>
                <p:nvPr/>
              </p:nvGrpSpPr>
              <p:grpSpPr bwMode="auto">
                <a:xfrm>
                  <a:off x="3715" y="748"/>
                  <a:ext cx="300" cy="930"/>
                  <a:chOff x="1455" y="1936"/>
                  <a:chExt cx="766" cy="2373"/>
                </a:xfrm>
              </p:grpSpPr>
              <p:sp>
                <p:nvSpPr>
                  <p:cNvPr id="26706" name="Freeform 95">
                    <a:extLst>
                      <a:ext uri="{FF2B5EF4-FFF2-40B4-BE49-F238E27FC236}">
                        <a16:creationId xmlns:a16="http://schemas.microsoft.com/office/drawing/2014/main" id="{FD91CDA6-E42E-3946-9C03-4A63627B12F0}"/>
                      </a:ext>
                    </a:extLst>
                  </p:cNvPr>
                  <p:cNvSpPr>
                    <a:spLocks/>
                  </p:cNvSpPr>
                  <p:nvPr/>
                </p:nvSpPr>
                <p:spPr bwMode="hidden">
                  <a:xfrm rot="17542885" flipH="1">
                    <a:off x="1268" y="2577"/>
                    <a:ext cx="1594" cy="313"/>
                  </a:xfrm>
                  <a:custGeom>
                    <a:avLst/>
                    <a:gdLst>
                      <a:gd name="T0" fmla="*/ 0 w 2736"/>
                      <a:gd name="T1" fmla="*/ 4 h 504"/>
                      <a:gd name="T2" fmla="*/ 4 w 2736"/>
                      <a:gd name="T3" fmla="*/ 1 h 504"/>
                      <a:gd name="T4" fmla="*/ 8 w 2736"/>
                      <a:gd name="T5" fmla="*/ 1 h 504"/>
                      <a:gd name="T6" fmla="*/ 12 w 2736"/>
                      <a:gd name="T7" fmla="*/ 1 h 504"/>
                      <a:gd name="T8" fmla="*/ 12 w 2736"/>
                      <a:gd name="T9" fmla="*/ 1 h 504"/>
                      <a:gd name="T10" fmla="*/ 8 w 2736"/>
                      <a:gd name="T11" fmla="*/ 1 h 504"/>
                      <a:gd name="T12" fmla="*/ 3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7" name="Freeform 96">
                    <a:extLst>
                      <a:ext uri="{FF2B5EF4-FFF2-40B4-BE49-F238E27FC236}">
                        <a16:creationId xmlns:a16="http://schemas.microsoft.com/office/drawing/2014/main" id="{37CBCDE8-F556-F949-AC34-50AD33DE2AEB}"/>
                      </a:ext>
                    </a:extLst>
                  </p:cNvPr>
                  <p:cNvSpPr>
                    <a:spLocks/>
                  </p:cNvSpPr>
                  <p:nvPr/>
                </p:nvSpPr>
                <p:spPr bwMode="hidden">
                  <a:xfrm rot="17542885" flipH="1">
                    <a:off x="1289" y="3604"/>
                    <a:ext cx="823" cy="489"/>
                  </a:xfrm>
                  <a:custGeom>
                    <a:avLst/>
                    <a:gdLst>
                      <a:gd name="T0" fmla="*/ 0 w 1769"/>
                      <a:gd name="T1" fmla="*/ 1 h 791"/>
                      <a:gd name="T2" fmla="*/ 0 w 1769"/>
                      <a:gd name="T3" fmla="*/ 1 h 791"/>
                      <a:gd name="T4" fmla="*/ 0 w 1769"/>
                      <a:gd name="T5" fmla="*/ 1 h 791"/>
                      <a:gd name="T6" fmla="*/ 1 w 1769"/>
                      <a:gd name="T7" fmla="*/ 4 h 791"/>
                      <a:gd name="T8" fmla="*/ 1 w 1769"/>
                      <a:gd name="T9" fmla="*/ 4 h 791"/>
                      <a:gd name="T10" fmla="*/ 1 w 1769"/>
                      <a:gd name="T11" fmla="*/ 7 h 791"/>
                      <a:gd name="T12" fmla="*/ 0 w 1769"/>
                      <a:gd name="T13" fmla="*/ 6 h 791"/>
                      <a:gd name="T14" fmla="*/ 0 w 1769"/>
                      <a:gd name="T15" fmla="*/ 4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8" name="Group 97">
                  <a:extLst>
                    <a:ext uri="{FF2B5EF4-FFF2-40B4-BE49-F238E27FC236}">
                      <a16:creationId xmlns:a16="http://schemas.microsoft.com/office/drawing/2014/main" id="{4A84E82E-35B4-2440-82E1-242A88C4FC31}"/>
                    </a:ext>
                  </a:extLst>
                </p:cNvPr>
                <p:cNvGrpSpPr>
                  <a:grpSpLocks/>
                </p:cNvGrpSpPr>
                <p:nvPr/>
              </p:nvGrpSpPr>
              <p:grpSpPr bwMode="auto">
                <a:xfrm rot="88588">
                  <a:off x="3923" y="769"/>
                  <a:ext cx="180" cy="913"/>
                  <a:chOff x="1956" y="1990"/>
                  <a:chExt cx="492" cy="2604"/>
                </a:xfrm>
              </p:grpSpPr>
              <p:sp>
                <p:nvSpPr>
                  <p:cNvPr id="26704" name="Freeform 98">
                    <a:extLst>
                      <a:ext uri="{FF2B5EF4-FFF2-40B4-BE49-F238E27FC236}">
                        <a16:creationId xmlns:a16="http://schemas.microsoft.com/office/drawing/2014/main" id="{9C9F8323-8A96-E945-89E1-307D918D59AC}"/>
                      </a:ext>
                    </a:extLst>
                  </p:cNvPr>
                  <p:cNvSpPr>
                    <a:spLocks/>
                  </p:cNvSpPr>
                  <p:nvPr/>
                </p:nvSpPr>
                <p:spPr bwMode="hidden">
                  <a:xfrm rot="16782062" flipH="1">
                    <a:off x="1382" y="2657"/>
                    <a:ext cx="1722" cy="302"/>
                  </a:xfrm>
                  <a:custGeom>
                    <a:avLst/>
                    <a:gdLst>
                      <a:gd name="T0" fmla="*/ 0 w 2736"/>
                      <a:gd name="T1" fmla="*/ 3 h 504"/>
                      <a:gd name="T2" fmla="*/ 8 w 2736"/>
                      <a:gd name="T3" fmla="*/ 1 h 504"/>
                      <a:gd name="T4" fmla="*/ 18 w 2736"/>
                      <a:gd name="T5" fmla="*/ 1 h 504"/>
                      <a:gd name="T6" fmla="*/ 26 w 2736"/>
                      <a:gd name="T7" fmla="*/ 1 h 504"/>
                      <a:gd name="T8" fmla="*/ 26 w 2736"/>
                      <a:gd name="T9" fmla="*/ 1 h 504"/>
                      <a:gd name="T10" fmla="*/ 17 w 2736"/>
                      <a:gd name="T11" fmla="*/ 1 h 504"/>
                      <a:gd name="T12" fmla="*/ 6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6705" name="Freeform 99">
                    <a:extLst>
                      <a:ext uri="{FF2B5EF4-FFF2-40B4-BE49-F238E27FC236}">
                        <a16:creationId xmlns:a16="http://schemas.microsoft.com/office/drawing/2014/main" id="{6800B795-9FE7-B745-8FC6-3E3532A1F43A}"/>
                      </a:ext>
                    </a:extLst>
                  </p:cNvPr>
                  <p:cNvSpPr>
                    <a:spLocks/>
                  </p:cNvSpPr>
                  <p:nvPr/>
                </p:nvSpPr>
                <p:spPr bwMode="hidden">
                  <a:xfrm rot="16782062" flipH="1">
                    <a:off x="1686" y="3853"/>
                    <a:ext cx="923" cy="464"/>
                  </a:xfrm>
                  <a:custGeom>
                    <a:avLst/>
                    <a:gdLst>
                      <a:gd name="T0" fmla="*/ 1 w 1769"/>
                      <a:gd name="T1" fmla="*/ 1 h 791"/>
                      <a:gd name="T2" fmla="*/ 1 w 1769"/>
                      <a:gd name="T3" fmla="*/ 1 h 791"/>
                      <a:gd name="T4" fmla="*/ 2 w 1769"/>
                      <a:gd name="T5" fmla="*/ 1 h 791"/>
                      <a:gd name="T6" fmla="*/ 3 w 1769"/>
                      <a:gd name="T7" fmla="*/ 2 h 791"/>
                      <a:gd name="T8" fmla="*/ 3 w 1769"/>
                      <a:gd name="T9" fmla="*/ 3 h 791"/>
                      <a:gd name="T10" fmla="*/ 3 w 1769"/>
                      <a:gd name="T11" fmla="*/ 4 h 791"/>
                      <a:gd name="T12" fmla="*/ 3 w 1769"/>
                      <a:gd name="T13" fmla="*/ 3 h 791"/>
                      <a:gd name="T14" fmla="*/ 2 w 1769"/>
                      <a:gd name="T15" fmla="*/ 2 h 791"/>
                      <a:gd name="T16" fmla="*/ 2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89" name="Group 100">
                  <a:extLst>
                    <a:ext uri="{FF2B5EF4-FFF2-40B4-BE49-F238E27FC236}">
                      <a16:creationId xmlns:a16="http://schemas.microsoft.com/office/drawing/2014/main" id="{A1171E8A-EEA2-BF49-BAAC-D53ABD389C71}"/>
                    </a:ext>
                  </a:extLst>
                </p:cNvPr>
                <p:cNvGrpSpPr>
                  <a:grpSpLocks/>
                </p:cNvGrpSpPr>
                <p:nvPr/>
              </p:nvGrpSpPr>
              <p:grpSpPr bwMode="auto">
                <a:xfrm>
                  <a:off x="4451" y="662"/>
                  <a:ext cx="442" cy="951"/>
                  <a:chOff x="3334" y="1717"/>
                  <a:chExt cx="1125" cy="2426"/>
                </a:xfrm>
              </p:grpSpPr>
              <p:sp>
                <p:nvSpPr>
                  <p:cNvPr id="26702" name="Freeform 101">
                    <a:extLst>
                      <a:ext uri="{FF2B5EF4-FFF2-40B4-BE49-F238E27FC236}">
                        <a16:creationId xmlns:a16="http://schemas.microsoft.com/office/drawing/2014/main" id="{1C06E9C6-C375-F54E-876B-CD6AF4B9894C}"/>
                      </a:ext>
                    </a:extLst>
                  </p:cNvPr>
                  <p:cNvSpPr>
                    <a:spLocks/>
                  </p:cNvSpPr>
                  <p:nvPr/>
                </p:nvSpPr>
                <p:spPr bwMode="hidden">
                  <a:xfrm rot="3144576">
                    <a:off x="2627" y="2423"/>
                    <a:ext cx="1723" cy="312"/>
                  </a:xfrm>
                  <a:custGeom>
                    <a:avLst/>
                    <a:gdLst>
                      <a:gd name="T0" fmla="*/ 0 w 2736"/>
                      <a:gd name="T1" fmla="*/ 4 h 504"/>
                      <a:gd name="T2" fmla="*/ 8 w 2736"/>
                      <a:gd name="T3" fmla="*/ 1 h 504"/>
                      <a:gd name="T4" fmla="*/ 18 w 2736"/>
                      <a:gd name="T5" fmla="*/ 1 h 504"/>
                      <a:gd name="T6" fmla="*/ 27 w 2736"/>
                      <a:gd name="T7" fmla="*/ 1 h 504"/>
                      <a:gd name="T8" fmla="*/ 26 w 2736"/>
                      <a:gd name="T9" fmla="*/ 1 h 504"/>
                      <a:gd name="T10" fmla="*/ 17 w 2736"/>
                      <a:gd name="T11" fmla="*/ 1 h 504"/>
                      <a:gd name="T12" fmla="*/ 6 w 2736"/>
                      <a:gd name="T13" fmla="*/ 2 h 504"/>
                      <a:gd name="T14" fmla="*/ 0 w 2736"/>
                      <a:gd name="T15" fmla="*/ 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03" name="Freeform 102">
                    <a:extLst>
                      <a:ext uri="{FF2B5EF4-FFF2-40B4-BE49-F238E27FC236}">
                        <a16:creationId xmlns:a16="http://schemas.microsoft.com/office/drawing/2014/main" id="{28927F32-9AD9-A143-8539-59CE64C92A21}"/>
                      </a:ext>
                    </a:extLst>
                  </p:cNvPr>
                  <p:cNvSpPr>
                    <a:spLocks/>
                  </p:cNvSpPr>
                  <p:nvPr/>
                </p:nvSpPr>
                <p:spPr bwMode="hidden">
                  <a:xfrm rot="3144576">
                    <a:off x="3752" y="3435"/>
                    <a:ext cx="925" cy="491"/>
                  </a:xfrm>
                  <a:custGeom>
                    <a:avLst/>
                    <a:gdLst>
                      <a:gd name="T0" fmla="*/ 1 w 1769"/>
                      <a:gd name="T1" fmla="*/ 1 h 791"/>
                      <a:gd name="T2" fmla="*/ 1 w 1769"/>
                      <a:gd name="T3" fmla="*/ 1 h 791"/>
                      <a:gd name="T4" fmla="*/ 2 w 1769"/>
                      <a:gd name="T5" fmla="*/ 1 h 791"/>
                      <a:gd name="T6" fmla="*/ 3 w 1769"/>
                      <a:gd name="T7" fmla="*/ 4 h 791"/>
                      <a:gd name="T8" fmla="*/ 3 w 1769"/>
                      <a:gd name="T9" fmla="*/ 6 h 791"/>
                      <a:gd name="T10" fmla="*/ 3 w 1769"/>
                      <a:gd name="T11" fmla="*/ 7 h 791"/>
                      <a:gd name="T12" fmla="*/ 3 w 1769"/>
                      <a:gd name="T13" fmla="*/ 6 h 791"/>
                      <a:gd name="T14" fmla="*/ 2 w 1769"/>
                      <a:gd name="T15" fmla="*/ 4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0" name="Group 103">
                  <a:extLst>
                    <a:ext uri="{FF2B5EF4-FFF2-40B4-BE49-F238E27FC236}">
                      <a16:creationId xmlns:a16="http://schemas.microsoft.com/office/drawing/2014/main" id="{59EC23ED-C23C-3A46-8BF5-05565E63E9BE}"/>
                    </a:ext>
                  </a:extLst>
                </p:cNvPr>
                <p:cNvGrpSpPr>
                  <a:grpSpLocks/>
                </p:cNvGrpSpPr>
                <p:nvPr/>
              </p:nvGrpSpPr>
              <p:grpSpPr bwMode="auto">
                <a:xfrm>
                  <a:off x="4391" y="721"/>
                  <a:ext cx="347" cy="951"/>
                  <a:chOff x="3181" y="1866"/>
                  <a:chExt cx="883" cy="2426"/>
                </a:xfrm>
              </p:grpSpPr>
              <p:sp>
                <p:nvSpPr>
                  <p:cNvPr id="26700" name="Freeform 104">
                    <a:extLst>
                      <a:ext uri="{FF2B5EF4-FFF2-40B4-BE49-F238E27FC236}">
                        <a16:creationId xmlns:a16="http://schemas.microsoft.com/office/drawing/2014/main" id="{1673BEFA-2F16-E943-8286-B8F6BCC5E6FA}"/>
                      </a:ext>
                    </a:extLst>
                  </p:cNvPr>
                  <p:cNvSpPr>
                    <a:spLocks/>
                  </p:cNvSpPr>
                  <p:nvPr/>
                </p:nvSpPr>
                <p:spPr bwMode="hidden">
                  <a:xfrm rot="3745735">
                    <a:off x="2509" y="2496"/>
                    <a:ext cx="1643" cy="299"/>
                  </a:xfrm>
                  <a:custGeom>
                    <a:avLst/>
                    <a:gdLst>
                      <a:gd name="T0" fmla="*/ 0 w 2736"/>
                      <a:gd name="T1" fmla="*/ 3 h 504"/>
                      <a:gd name="T2" fmla="*/ 5 w 2736"/>
                      <a:gd name="T3" fmla="*/ 1 h 504"/>
                      <a:gd name="T4" fmla="*/ 11 w 2736"/>
                      <a:gd name="T5" fmla="*/ 1 h 504"/>
                      <a:gd name="T6" fmla="*/ 17 w 2736"/>
                      <a:gd name="T7" fmla="*/ 1 h 504"/>
                      <a:gd name="T8" fmla="*/ 17 w 2736"/>
                      <a:gd name="T9" fmla="*/ 1 h 504"/>
                      <a:gd name="T10" fmla="*/ 11 w 2736"/>
                      <a:gd name="T11" fmla="*/ 1 h 504"/>
                      <a:gd name="T12" fmla="*/ 4 w 2736"/>
                      <a:gd name="T13" fmla="*/ 1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701" name="Freeform 105">
                    <a:extLst>
                      <a:ext uri="{FF2B5EF4-FFF2-40B4-BE49-F238E27FC236}">
                        <a16:creationId xmlns:a16="http://schemas.microsoft.com/office/drawing/2014/main" id="{C06EC287-2829-774E-B453-EE3042CAAE0D}"/>
                      </a:ext>
                    </a:extLst>
                  </p:cNvPr>
                  <p:cNvSpPr>
                    <a:spLocks/>
                  </p:cNvSpPr>
                  <p:nvPr/>
                </p:nvSpPr>
                <p:spPr bwMode="hidden">
                  <a:xfrm rot="3745735">
                    <a:off x="3387" y="3566"/>
                    <a:ext cx="885" cy="469"/>
                  </a:xfrm>
                  <a:custGeom>
                    <a:avLst/>
                    <a:gdLst>
                      <a:gd name="T0" fmla="*/ 1 w 1769"/>
                      <a:gd name="T1" fmla="*/ 1 h 791"/>
                      <a:gd name="T2" fmla="*/ 1 w 1769"/>
                      <a:gd name="T3" fmla="*/ 1 h 791"/>
                      <a:gd name="T4" fmla="*/ 2 w 1769"/>
                      <a:gd name="T5" fmla="*/ 1 h 791"/>
                      <a:gd name="T6" fmla="*/ 2 w 1769"/>
                      <a:gd name="T7" fmla="*/ 2 h 791"/>
                      <a:gd name="T8" fmla="*/ 2 w 1769"/>
                      <a:gd name="T9" fmla="*/ 3 h 791"/>
                      <a:gd name="T10" fmla="*/ 2 w 1769"/>
                      <a:gd name="T11" fmla="*/ 4 h 791"/>
                      <a:gd name="T12" fmla="*/ 2 w 1769"/>
                      <a:gd name="T13" fmla="*/ 3 h 791"/>
                      <a:gd name="T14" fmla="*/ 2 w 1769"/>
                      <a:gd name="T15" fmla="*/ 2 h 791"/>
                      <a:gd name="T16" fmla="*/ 2 w 1769"/>
                      <a:gd name="T17" fmla="*/ 2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26691" name="Group 106">
                  <a:extLst>
                    <a:ext uri="{FF2B5EF4-FFF2-40B4-BE49-F238E27FC236}">
                      <a16:creationId xmlns:a16="http://schemas.microsoft.com/office/drawing/2014/main" id="{09F8FE26-BF0B-F043-AB55-B887296AF989}"/>
                    </a:ext>
                  </a:extLst>
                </p:cNvPr>
                <p:cNvGrpSpPr>
                  <a:grpSpLocks/>
                </p:cNvGrpSpPr>
                <p:nvPr/>
              </p:nvGrpSpPr>
              <p:grpSpPr bwMode="auto">
                <a:xfrm>
                  <a:off x="4323" y="767"/>
                  <a:ext cx="243" cy="935"/>
                  <a:chOff x="3006" y="1983"/>
                  <a:chExt cx="619" cy="2386"/>
                </a:xfrm>
              </p:grpSpPr>
              <p:sp>
                <p:nvSpPr>
                  <p:cNvPr id="26698" name="Freeform 107">
                    <a:extLst>
                      <a:ext uri="{FF2B5EF4-FFF2-40B4-BE49-F238E27FC236}">
                        <a16:creationId xmlns:a16="http://schemas.microsoft.com/office/drawing/2014/main" id="{2D7B64FA-161A-BA40-BFF1-A28D6CA8438F}"/>
                      </a:ext>
                    </a:extLst>
                  </p:cNvPr>
                  <p:cNvSpPr>
                    <a:spLocks/>
                  </p:cNvSpPr>
                  <p:nvPr/>
                </p:nvSpPr>
                <p:spPr bwMode="hidden">
                  <a:xfrm rot="4286818">
                    <a:off x="2328" y="2644"/>
                    <a:ext cx="1600" cy="244"/>
                  </a:xfrm>
                  <a:custGeom>
                    <a:avLst/>
                    <a:gdLst>
                      <a:gd name="T0" fmla="*/ 0 w 2736"/>
                      <a:gd name="T1" fmla="*/ 0 h 504"/>
                      <a:gd name="T2" fmla="*/ 4 w 2736"/>
                      <a:gd name="T3" fmla="*/ 0 h 504"/>
                      <a:gd name="T4" fmla="*/ 9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99" name="Freeform 108">
                    <a:extLst>
                      <a:ext uri="{FF2B5EF4-FFF2-40B4-BE49-F238E27FC236}">
                        <a16:creationId xmlns:a16="http://schemas.microsoft.com/office/drawing/2014/main" id="{54161B95-11F7-5C4B-A3F5-0878EDA91E01}"/>
                      </a:ext>
                    </a:extLst>
                  </p:cNvPr>
                  <p:cNvSpPr>
                    <a:spLocks/>
                  </p:cNvSpPr>
                  <p:nvPr/>
                </p:nvSpPr>
                <p:spPr bwMode="hidden">
                  <a:xfrm rot="4286818">
                    <a:off x="3006" y="3702"/>
                    <a:ext cx="851" cy="386"/>
                  </a:xfrm>
                  <a:custGeom>
                    <a:avLst/>
                    <a:gdLst>
                      <a:gd name="T0" fmla="*/ 0 w 1769"/>
                      <a:gd name="T1" fmla="*/ 0 h 791"/>
                      <a:gd name="T2" fmla="*/ 0 w 1769"/>
                      <a:gd name="T3" fmla="*/ 0 h 791"/>
                      <a:gd name="T4" fmla="*/ 0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2" name="Group 109">
                  <a:extLst>
                    <a:ext uri="{FF2B5EF4-FFF2-40B4-BE49-F238E27FC236}">
                      <a16:creationId xmlns:a16="http://schemas.microsoft.com/office/drawing/2014/main" id="{DADD5F2A-D058-6647-AE65-7EAC3A84ABD5}"/>
                    </a:ext>
                  </a:extLst>
                </p:cNvPr>
                <p:cNvGrpSpPr>
                  <a:grpSpLocks/>
                </p:cNvGrpSpPr>
                <p:nvPr/>
              </p:nvGrpSpPr>
              <p:grpSpPr bwMode="auto">
                <a:xfrm>
                  <a:off x="4249" y="813"/>
                  <a:ext cx="159" cy="870"/>
                  <a:chOff x="2819" y="2101"/>
                  <a:chExt cx="405" cy="2219"/>
                </a:xfrm>
              </p:grpSpPr>
              <p:sp>
                <p:nvSpPr>
                  <p:cNvPr id="26696" name="Freeform 110">
                    <a:extLst>
                      <a:ext uri="{FF2B5EF4-FFF2-40B4-BE49-F238E27FC236}">
                        <a16:creationId xmlns:a16="http://schemas.microsoft.com/office/drawing/2014/main" id="{75F0FFF6-80D1-1F42-B729-71674D516045}"/>
                      </a:ext>
                    </a:extLst>
                  </p:cNvPr>
                  <p:cNvSpPr>
                    <a:spLocks/>
                  </p:cNvSpPr>
                  <p:nvPr/>
                </p:nvSpPr>
                <p:spPr bwMode="hidden">
                  <a:xfrm rot="4898956">
                    <a:off x="2224" y="2680"/>
                    <a:ext cx="1438" cy="247"/>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97" name="Freeform 111">
                    <a:extLst>
                      <a:ext uri="{FF2B5EF4-FFF2-40B4-BE49-F238E27FC236}">
                        <a16:creationId xmlns:a16="http://schemas.microsoft.com/office/drawing/2014/main" id="{CB792690-381A-CE4C-97E5-988403B7F0E1}"/>
                      </a:ext>
                    </a:extLst>
                  </p:cNvPr>
                  <p:cNvSpPr>
                    <a:spLocks/>
                  </p:cNvSpPr>
                  <p:nvPr/>
                </p:nvSpPr>
                <p:spPr bwMode="hidden">
                  <a:xfrm rot="4898956">
                    <a:off x="2637" y="3684"/>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26693" name="Group 112">
                  <a:extLst>
                    <a:ext uri="{FF2B5EF4-FFF2-40B4-BE49-F238E27FC236}">
                      <a16:creationId xmlns:a16="http://schemas.microsoft.com/office/drawing/2014/main" id="{8514FEAC-0BDC-1343-90C7-973D166C4B25}"/>
                    </a:ext>
                  </a:extLst>
                </p:cNvPr>
                <p:cNvGrpSpPr>
                  <a:grpSpLocks/>
                </p:cNvGrpSpPr>
                <p:nvPr/>
              </p:nvGrpSpPr>
              <p:grpSpPr bwMode="auto">
                <a:xfrm>
                  <a:off x="4045" y="826"/>
                  <a:ext cx="167" cy="857"/>
                  <a:chOff x="2287" y="2135"/>
                  <a:chExt cx="426" cy="2185"/>
                </a:xfrm>
              </p:grpSpPr>
              <p:sp>
                <p:nvSpPr>
                  <p:cNvPr id="26694" name="Freeform 113">
                    <a:extLst>
                      <a:ext uri="{FF2B5EF4-FFF2-40B4-BE49-F238E27FC236}">
                        <a16:creationId xmlns:a16="http://schemas.microsoft.com/office/drawing/2014/main" id="{EDF2917B-0BAB-CC4D-A188-85D6E3D672C2}"/>
                      </a:ext>
                    </a:extLst>
                  </p:cNvPr>
                  <p:cNvSpPr>
                    <a:spLocks/>
                  </p:cNvSpPr>
                  <p:nvPr/>
                </p:nvSpPr>
                <p:spPr bwMode="hidden">
                  <a:xfrm rot="5755659">
                    <a:off x="1903" y="2758"/>
                    <a:ext cx="1432" cy="186"/>
                  </a:xfrm>
                  <a:custGeom>
                    <a:avLst/>
                    <a:gdLst>
                      <a:gd name="T0" fmla="*/ 0 w 2736"/>
                      <a:gd name="T1" fmla="*/ 0 h 504"/>
                      <a:gd name="T2" fmla="*/ 2 w 2736"/>
                      <a:gd name="T3" fmla="*/ 0 h 504"/>
                      <a:gd name="T4" fmla="*/ 3 w 2736"/>
                      <a:gd name="T5" fmla="*/ 0 h 504"/>
                      <a:gd name="T6" fmla="*/ 4 w 2736"/>
                      <a:gd name="T7" fmla="*/ 0 h 504"/>
                      <a:gd name="T8" fmla="*/ 4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95" name="Freeform 114">
                    <a:extLst>
                      <a:ext uri="{FF2B5EF4-FFF2-40B4-BE49-F238E27FC236}">
                        <a16:creationId xmlns:a16="http://schemas.microsoft.com/office/drawing/2014/main" id="{C83B408E-1CD7-CD40-8442-3D85C7A4EC22}"/>
                      </a:ext>
                    </a:extLst>
                  </p:cNvPr>
                  <p:cNvSpPr>
                    <a:spLocks/>
                  </p:cNvSpPr>
                  <p:nvPr/>
                </p:nvSpPr>
                <p:spPr bwMode="hidden">
                  <a:xfrm rot="5755659">
                    <a:off x="2051" y="3741"/>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26638" name="Freeform 115">
                <a:extLst>
                  <a:ext uri="{FF2B5EF4-FFF2-40B4-BE49-F238E27FC236}">
                    <a16:creationId xmlns:a16="http://schemas.microsoft.com/office/drawing/2014/main" id="{E475AF4C-FC76-4748-8B4F-39FF182F12ED}"/>
                  </a:ext>
                </a:extLst>
              </p:cNvPr>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39" name="Arc 116">
                <a:extLst>
                  <a:ext uri="{FF2B5EF4-FFF2-40B4-BE49-F238E27FC236}">
                    <a16:creationId xmlns:a16="http://schemas.microsoft.com/office/drawing/2014/main" id="{C3D4161F-8F39-CD42-A1D4-38DE3467DC6D}"/>
                  </a:ext>
                </a:extLst>
              </p:cNvPr>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0" name="Arc 117">
                <a:extLst>
                  <a:ext uri="{FF2B5EF4-FFF2-40B4-BE49-F238E27FC236}">
                    <a16:creationId xmlns:a16="http://schemas.microsoft.com/office/drawing/2014/main" id="{A7476598-3AC6-6244-8C1D-51CE60766AAC}"/>
                  </a:ext>
                </a:extLst>
              </p:cNvPr>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1" name="Arc 118">
                <a:extLst>
                  <a:ext uri="{FF2B5EF4-FFF2-40B4-BE49-F238E27FC236}">
                    <a16:creationId xmlns:a16="http://schemas.microsoft.com/office/drawing/2014/main" id="{42132881-8317-A140-92C1-0B05379CF26C}"/>
                  </a:ext>
                </a:extLst>
              </p:cNvPr>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2" name="Arc 119">
                <a:extLst>
                  <a:ext uri="{FF2B5EF4-FFF2-40B4-BE49-F238E27FC236}">
                    <a16:creationId xmlns:a16="http://schemas.microsoft.com/office/drawing/2014/main" id="{00C24DF8-3D48-0B44-A815-A3BE61EC73EA}"/>
                  </a:ext>
                </a:extLst>
              </p:cNvPr>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3" name="Arc 120">
                <a:extLst>
                  <a:ext uri="{FF2B5EF4-FFF2-40B4-BE49-F238E27FC236}">
                    <a16:creationId xmlns:a16="http://schemas.microsoft.com/office/drawing/2014/main" id="{44BB9C8D-B06E-714E-AAD3-C013189BFFE9}"/>
                  </a:ext>
                </a:extLst>
              </p:cNvPr>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4" name="Arc 121">
                <a:extLst>
                  <a:ext uri="{FF2B5EF4-FFF2-40B4-BE49-F238E27FC236}">
                    <a16:creationId xmlns:a16="http://schemas.microsoft.com/office/drawing/2014/main" id="{9776D911-F438-AD47-AE54-9490DC5CEEC6}"/>
                  </a:ext>
                </a:extLst>
              </p:cNvPr>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5" name="Arc 122">
                <a:extLst>
                  <a:ext uri="{FF2B5EF4-FFF2-40B4-BE49-F238E27FC236}">
                    <a16:creationId xmlns:a16="http://schemas.microsoft.com/office/drawing/2014/main" id="{06F07E52-BCEA-8B4B-81B2-A54854DE1516}"/>
                  </a:ext>
                </a:extLst>
              </p:cNvPr>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6" name="Arc 123">
                <a:extLst>
                  <a:ext uri="{FF2B5EF4-FFF2-40B4-BE49-F238E27FC236}">
                    <a16:creationId xmlns:a16="http://schemas.microsoft.com/office/drawing/2014/main" id="{53753FE5-4011-0D4B-96D1-CB8F5302CBDF}"/>
                  </a:ext>
                </a:extLst>
              </p:cNvPr>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7" name="Freeform 124">
                <a:extLst>
                  <a:ext uri="{FF2B5EF4-FFF2-40B4-BE49-F238E27FC236}">
                    <a16:creationId xmlns:a16="http://schemas.microsoft.com/office/drawing/2014/main" id="{35C7472B-FF24-2D4B-B6B2-A375F21714B6}"/>
                  </a:ext>
                </a:extLst>
              </p:cNvPr>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8" name="Freeform 125">
                <a:extLst>
                  <a:ext uri="{FF2B5EF4-FFF2-40B4-BE49-F238E27FC236}">
                    <a16:creationId xmlns:a16="http://schemas.microsoft.com/office/drawing/2014/main" id="{49DC9CBD-EC6C-6F49-919A-E76AEB3F9880}"/>
                  </a:ext>
                </a:extLst>
              </p:cNvPr>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49" name="Arc 126">
                <a:extLst>
                  <a:ext uri="{FF2B5EF4-FFF2-40B4-BE49-F238E27FC236}">
                    <a16:creationId xmlns:a16="http://schemas.microsoft.com/office/drawing/2014/main" id="{A445F738-1B75-A74B-873C-3A4776D16B0F}"/>
                  </a:ext>
                </a:extLst>
              </p:cNvPr>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0" name="Arc 127">
                <a:extLst>
                  <a:ext uri="{FF2B5EF4-FFF2-40B4-BE49-F238E27FC236}">
                    <a16:creationId xmlns:a16="http://schemas.microsoft.com/office/drawing/2014/main" id="{61F14EA4-DBE2-4241-B8B7-807B00EB1D10}"/>
                  </a:ext>
                </a:extLst>
              </p:cNvPr>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1" name="Arc 128">
                <a:extLst>
                  <a:ext uri="{FF2B5EF4-FFF2-40B4-BE49-F238E27FC236}">
                    <a16:creationId xmlns:a16="http://schemas.microsoft.com/office/drawing/2014/main" id="{3FB20EEC-2739-6347-ACA0-553C3ECBA5D9}"/>
                  </a:ext>
                </a:extLst>
              </p:cNvPr>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2" name="Freeform 129">
                <a:extLst>
                  <a:ext uri="{FF2B5EF4-FFF2-40B4-BE49-F238E27FC236}">
                    <a16:creationId xmlns:a16="http://schemas.microsoft.com/office/drawing/2014/main" id="{936696D9-8F17-D84A-AD0B-3F8255AA9792}"/>
                  </a:ext>
                </a:extLst>
              </p:cNvPr>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3" name="Freeform 130">
                <a:extLst>
                  <a:ext uri="{FF2B5EF4-FFF2-40B4-BE49-F238E27FC236}">
                    <a16:creationId xmlns:a16="http://schemas.microsoft.com/office/drawing/2014/main" id="{8100DBF1-9FED-9145-96CF-E67E64AC1C1B}"/>
                  </a:ext>
                </a:extLst>
              </p:cNvPr>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4" name="Freeform 131">
                <a:extLst>
                  <a:ext uri="{FF2B5EF4-FFF2-40B4-BE49-F238E27FC236}">
                    <a16:creationId xmlns:a16="http://schemas.microsoft.com/office/drawing/2014/main" id="{9FC9AF69-F460-1448-ADA1-9973B22A3285}"/>
                  </a:ext>
                </a:extLst>
              </p:cNvPr>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5" name="Freeform 132">
                <a:extLst>
                  <a:ext uri="{FF2B5EF4-FFF2-40B4-BE49-F238E27FC236}">
                    <a16:creationId xmlns:a16="http://schemas.microsoft.com/office/drawing/2014/main" id="{B5C6FFEF-AC9F-3146-A6A7-D17A4FE511A2}"/>
                  </a:ext>
                </a:extLst>
              </p:cNvPr>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6" name="Freeform 133">
                <a:extLst>
                  <a:ext uri="{FF2B5EF4-FFF2-40B4-BE49-F238E27FC236}">
                    <a16:creationId xmlns:a16="http://schemas.microsoft.com/office/drawing/2014/main" id="{1928E974-DCB0-2C4D-8220-689259D13A03}"/>
                  </a:ext>
                </a:extLst>
              </p:cNvPr>
              <p:cNvSpPr>
                <a:spLocks/>
              </p:cNvSpPr>
              <p:nvPr/>
            </p:nvSpPr>
            <p:spPr bwMode="hidden">
              <a:xfrm>
                <a:off x="4636" y="576"/>
                <a:ext cx="594" cy="417"/>
              </a:xfrm>
              <a:custGeom>
                <a:avLst/>
                <a:gdLst>
                  <a:gd name="T0" fmla="*/ 0 w 776"/>
                  <a:gd name="T1" fmla="*/ 0 h 2368"/>
                  <a:gd name="T2" fmla="*/ 17 w 776"/>
                  <a:gd name="T3" fmla="*/ 0 h 2368"/>
                  <a:gd name="T4" fmla="*/ 6 w 776"/>
                  <a:gd name="T5" fmla="*/ 0 h 2368"/>
                  <a:gd name="T6" fmla="*/ 24 w 776"/>
                  <a:gd name="T7" fmla="*/ 0 h 2368"/>
                  <a:gd name="T8" fmla="*/ 14 w 776"/>
                  <a:gd name="T9" fmla="*/ 0 h 2368"/>
                  <a:gd name="T10" fmla="*/ 26 w 776"/>
                  <a:gd name="T11" fmla="*/ 0 h 2368"/>
                  <a:gd name="T12" fmla="*/ 20 w 776"/>
                  <a:gd name="T13" fmla="*/ 0 h 2368"/>
                  <a:gd name="T14" fmla="*/ 33 w 776"/>
                  <a:gd name="T15" fmla="*/ 0 h 2368"/>
                  <a:gd name="T16" fmla="*/ 26 w 776"/>
                  <a:gd name="T17" fmla="*/ 0 h 2368"/>
                  <a:gd name="T18" fmla="*/ 36 w 776"/>
                  <a:gd name="T19" fmla="*/ 0 h 2368"/>
                  <a:gd name="T20" fmla="*/ 33 w 776"/>
                  <a:gd name="T21" fmla="*/ 0 h 2368"/>
                  <a:gd name="T22" fmla="*/ 40 w 776"/>
                  <a:gd name="T23" fmla="*/ 0 h 2368"/>
                  <a:gd name="T24" fmla="*/ 40 w 776"/>
                  <a:gd name="T25" fmla="*/ 0 h 2368"/>
                  <a:gd name="T26" fmla="*/ 46 w 776"/>
                  <a:gd name="T27" fmla="*/ 0 h 2368"/>
                  <a:gd name="T28" fmla="*/ 43 w 776"/>
                  <a:gd name="T29" fmla="*/ 0 h 2368"/>
                  <a:gd name="T30" fmla="*/ 50 w 776"/>
                  <a:gd name="T31" fmla="*/ 0 h 2368"/>
                  <a:gd name="T32" fmla="*/ 46 w 776"/>
                  <a:gd name="T33" fmla="*/ 0 h 2368"/>
                  <a:gd name="T34" fmla="*/ 50 w 776"/>
                  <a:gd name="T35" fmla="*/ 0 h 2368"/>
                  <a:gd name="T36" fmla="*/ 46 w 776"/>
                  <a:gd name="T37" fmla="*/ 0 h 2368"/>
                  <a:gd name="T38" fmla="*/ 53 w 776"/>
                  <a:gd name="T39" fmla="*/ 0 h 2368"/>
                  <a:gd name="T40" fmla="*/ 50 w 776"/>
                  <a:gd name="T41" fmla="*/ 0 h 2368"/>
                  <a:gd name="T42" fmla="*/ 53 w 776"/>
                  <a:gd name="T43" fmla="*/ 0 h 2368"/>
                  <a:gd name="T44" fmla="*/ 50 w 776"/>
                  <a:gd name="T45" fmla="*/ 0 h 2368"/>
                  <a:gd name="T46" fmla="*/ 5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7" name="Freeform 134">
                <a:extLst>
                  <a:ext uri="{FF2B5EF4-FFF2-40B4-BE49-F238E27FC236}">
                    <a16:creationId xmlns:a16="http://schemas.microsoft.com/office/drawing/2014/main" id="{FC6EDB16-7C22-6848-B42E-3B7ECD6C2967}"/>
                  </a:ext>
                </a:extLst>
              </p:cNvPr>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8" name="Freeform 135">
                <a:extLst>
                  <a:ext uri="{FF2B5EF4-FFF2-40B4-BE49-F238E27FC236}">
                    <a16:creationId xmlns:a16="http://schemas.microsoft.com/office/drawing/2014/main" id="{EA28960D-98B1-ED42-93D9-F34CA01C4918}"/>
                  </a:ext>
                </a:extLst>
              </p:cNvPr>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659" name="Freeform 136">
                <a:extLst>
                  <a:ext uri="{FF2B5EF4-FFF2-40B4-BE49-F238E27FC236}">
                    <a16:creationId xmlns:a16="http://schemas.microsoft.com/office/drawing/2014/main" id="{1ED72BDB-B2D4-BC46-8F12-072CD99DD818}"/>
                  </a:ext>
                </a:extLst>
              </p:cNvPr>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6627" name="Rectangle 137">
            <a:extLst>
              <a:ext uri="{FF2B5EF4-FFF2-40B4-BE49-F238E27FC236}">
                <a16:creationId xmlns:a16="http://schemas.microsoft.com/office/drawing/2014/main" id="{B3506CFA-87C6-6A43-84D1-54E9DFFDD0D4}"/>
              </a:ext>
            </a:extLst>
          </p:cNvPr>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8" name="Rectangle 138">
            <a:extLst>
              <a:ext uri="{FF2B5EF4-FFF2-40B4-BE49-F238E27FC236}">
                <a16:creationId xmlns:a16="http://schemas.microsoft.com/office/drawing/2014/main" id="{B210E5CB-AC96-3041-ACC8-1DB3E6243F8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7403" name="Rectangle 139">
            <a:extLst>
              <a:ext uri="{FF2B5EF4-FFF2-40B4-BE49-F238E27FC236}">
                <a16:creationId xmlns:a16="http://schemas.microsoft.com/office/drawing/2014/main" id="{4EC268A1-0D10-7B4F-9D40-29698AD4644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4" name="Rectangle 140">
            <a:extLst>
              <a:ext uri="{FF2B5EF4-FFF2-40B4-BE49-F238E27FC236}">
                <a16:creationId xmlns:a16="http://schemas.microsoft.com/office/drawing/2014/main" id="{F7770C60-11B1-1240-BAF4-FB34BB34C22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ClrTx/>
              <a:buFontTx/>
              <a:buNone/>
              <a:defRPr sz="1400">
                <a:solidFill>
                  <a:srgbClr val="FFCC00"/>
                </a:solidFill>
                <a:latin typeface="Arial Black" pitchFamily="-112" charset="0"/>
                <a:ea typeface="+mn-ea"/>
                <a:cs typeface="+mn-cs"/>
              </a:defRPr>
            </a:lvl1pPr>
          </a:lstStyle>
          <a:p>
            <a:pPr>
              <a:defRPr/>
            </a:pPr>
            <a:endParaRPr lang="en-US"/>
          </a:p>
        </p:txBody>
      </p:sp>
      <p:sp>
        <p:nvSpPr>
          <p:cNvPr id="267405" name="Rectangle 141">
            <a:extLst>
              <a:ext uri="{FF2B5EF4-FFF2-40B4-BE49-F238E27FC236}">
                <a16:creationId xmlns:a16="http://schemas.microsoft.com/office/drawing/2014/main" id="{68A6B85A-95C3-774A-A631-7452FBF22DA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FFCC00"/>
                </a:solidFill>
                <a:latin typeface="Arial Black" panose="020B0604020202020204" pitchFamily="34" charset="0"/>
              </a:defRPr>
            </a:lvl1pPr>
          </a:lstStyle>
          <a:p>
            <a:fld id="{696C5926-7E4B-3944-B036-40771E80FF9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897"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Times New Roman" panose="02020603050405020304" pitchFamily="18"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914B72A6-1FEC-6440-B927-5C3DA07021E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a:extLst>
              <a:ext uri="{FF2B5EF4-FFF2-40B4-BE49-F238E27FC236}">
                <a16:creationId xmlns:a16="http://schemas.microsoft.com/office/drawing/2014/main" id="{D00ACC07-51C9-D446-856A-33AF092840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1B954E-FADB-5245-BF19-AB693A48263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a:defRPr sz="1200">
                <a:solidFill>
                  <a:srgbClr val="898989"/>
                </a:solidFill>
              </a:defRPr>
            </a:lvl1pPr>
          </a:lstStyle>
          <a:p>
            <a:fld id="{73866089-C95F-0141-B49A-3A6C70C376B6}" type="datetime1">
              <a:rPr lang="en-US" altLang="en-US"/>
              <a:pPr/>
              <a:t>10/4/19</a:t>
            </a:fld>
            <a:endParaRPr lang="en-US" altLang="en-US"/>
          </a:p>
        </p:txBody>
      </p:sp>
      <p:sp>
        <p:nvSpPr>
          <p:cNvPr id="5" name="Footer Placeholder 4">
            <a:extLst>
              <a:ext uri="{FF2B5EF4-FFF2-40B4-BE49-F238E27FC236}">
                <a16:creationId xmlns:a16="http://schemas.microsoft.com/office/drawing/2014/main" id="{5259104D-D9D1-1448-9E4D-B957E3B84F1F}"/>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914400" eaLnBrk="1" hangingPunct="1">
              <a:defRPr sz="1200">
                <a:solidFill>
                  <a:srgbClr val="898989"/>
                </a:solidFill>
                <a:latin typeface="Calibri" pitchFamily="-111" charset="0"/>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3E8F6FE-2107-6743-9F32-DFC0508C169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defRPr>
            </a:lvl1pPr>
          </a:lstStyle>
          <a:p>
            <a:fld id="{F3814210-C8BB-A84D-8BDE-C8D1BF88F5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98" r:id="rId1"/>
    <p:sldLayoutId id="2147483899"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07"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07"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0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1026">
            <a:extLst>
              <a:ext uri="{FF2B5EF4-FFF2-40B4-BE49-F238E27FC236}">
                <a16:creationId xmlns:a16="http://schemas.microsoft.com/office/drawing/2014/main" id="{9CEBE9F6-E247-C04A-AD31-7EB28275E12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Rectangle 1027">
            <a:extLst>
              <a:ext uri="{FF2B5EF4-FFF2-40B4-BE49-F238E27FC236}">
                <a16:creationId xmlns:a16="http://schemas.microsoft.com/office/drawing/2014/main" id="{9A963EB1-8866-574A-8C88-AE5491AD185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6" name="Rectangle 1028">
            <a:extLst>
              <a:ext uri="{FF2B5EF4-FFF2-40B4-BE49-F238E27FC236}">
                <a16:creationId xmlns:a16="http://schemas.microsoft.com/office/drawing/2014/main" id="{8B36C123-753A-F241-8DB5-6DF7B05CC85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0357" name="Rectangle 1029">
            <a:extLst>
              <a:ext uri="{FF2B5EF4-FFF2-40B4-BE49-F238E27FC236}">
                <a16:creationId xmlns:a16="http://schemas.microsoft.com/office/drawing/2014/main" id="{EC23EE17-D78B-3C40-90A5-ED347FA5DF5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5B4D46F4-B113-3147-A16C-2F3968BB4F5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Arial" panose="020B0604020202020204" pitchFamily="34" charset="0"/>
              </a:defRPr>
            </a:lvl1pPr>
          </a:lstStyle>
          <a:p>
            <a:fld id="{6F1E1562-C831-9244-A4AA-92BFA7657D0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1B9D2403-CF7C-6849-AE30-06609EE3773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ltLang="en-US"/>
              <a:t>Click to edit Master title style</a:t>
            </a:r>
          </a:p>
        </p:txBody>
      </p:sp>
      <p:sp>
        <p:nvSpPr>
          <p:cNvPr id="46083" name="Rectangle 3">
            <a:extLst>
              <a:ext uri="{FF2B5EF4-FFF2-40B4-BE49-F238E27FC236}">
                <a16:creationId xmlns:a16="http://schemas.microsoft.com/office/drawing/2014/main" id="{F984AE63-3AAF-3E4F-A0ED-22E29AB643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3524" name="Rectangle 4">
            <a:extLst>
              <a:ext uri="{FF2B5EF4-FFF2-40B4-BE49-F238E27FC236}">
                <a16:creationId xmlns:a16="http://schemas.microsoft.com/office/drawing/2014/main" id="{7C3DEC8B-578C-FD41-B5F1-5D3450B2136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l" defTabSz="914400">
              <a:defRPr sz="1400">
                <a:solidFill>
                  <a:srgbClr val="000000"/>
                </a:solidFill>
                <a:latin typeface="Times New Roman" pitchFamily="-105" charset="0"/>
                <a:ea typeface="+mn-ea"/>
                <a:cs typeface="+mn-cs"/>
              </a:defRPr>
            </a:lvl1pPr>
          </a:lstStyle>
          <a:p>
            <a:pPr>
              <a:defRPr/>
            </a:pPr>
            <a:endParaRPr lang="en-US"/>
          </a:p>
        </p:txBody>
      </p:sp>
      <p:sp>
        <p:nvSpPr>
          <p:cNvPr id="363525" name="Rectangle 5">
            <a:extLst>
              <a:ext uri="{FF2B5EF4-FFF2-40B4-BE49-F238E27FC236}">
                <a16:creationId xmlns:a16="http://schemas.microsoft.com/office/drawing/2014/main" id="{764C9A99-B9AA-D147-A681-C9F9159F147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defTabSz="914400">
              <a:defRPr sz="1400">
                <a:solidFill>
                  <a:srgbClr val="000000"/>
                </a:solidFill>
                <a:latin typeface="Times New Roman" pitchFamily="-105" charset="0"/>
                <a:ea typeface="+mn-ea"/>
                <a:cs typeface="+mn-cs"/>
              </a:defRPr>
            </a:lvl1pPr>
          </a:lstStyle>
          <a:p>
            <a:pPr>
              <a:defRPr/>
            </a:pPr>
            <a:endParaRPr lang="en-US"/>
          </a:p>
        </p:txBody>
      </p:sp>
      <p:sp>
        <p:nvSpPr>
          <p:cNvPr id="363526" name="Rectangle 6">
            <a:extLst>
              <a:ext uri="{FF2B5EF4-FFF2-40B4-BE49-F238E27FC236}">
                <a16:creationId xmlns:a16="http://schemas.microsoft.com/office/drawing/2014/main" id="{C0D5E30D-01C7-E747-923E-67DF6FB1239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defTabSz="914400">
              <a:defRPr sz="1400">
                <a:solidFill>
                  <a:srgbClr val="000000"/>
                </a:solidFill>
                <a:latin typeface="Times New Roman" panose="02020603050405020304" pitchFamily="18" charset="0"/>
              </a:defRPr>
            </a:lvl1pPr>
          </a:lstStyle>
          <a:p>
            <a:fld id="{EEAA0272-A7CB-0B4F-9857-182FD182E96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146" algn="ctr" rtl="0" fontAlgn="base">
        <a:spcBef>
          <a:spcPct val="0"/>
        </a:spcBef>
        <a:spcAft>
          <a:spcPct val="0"/>
        </a:spcAft>
        <a:defRPr sz="4400">
          <a:solidFill>
            <a:schemeClr val="tx2"/>
          </a:solidFill>
          <a:latin typeface="Times New Roman" pitchFamily="-105" charset="0"/>
        </a:defRPr>
      </a:lvl6pPr>
      <a:lvl7pPr marL="914293" algn="ctr" rtl="0" fontAlgn="base">
        <a:spcBef>
          <a:spcPct val="0"/>
        </a:spcBef>
        <a:spcAft>
          <a:spcPct val="0"/>
        </a:spcAft>
        <a:defRPr sz="4400">
          <a:solidFill>
            <a:schemeClr val="tx2"/>
          </a:solidFill>
          <a:latin typeface="Times New Roman" pitchFamily="-105" charset="0"/>
        </a:defRPr>
      </a:lvl7pPr>
      <a:lvl8pPr marL="1371440" algn="ctr" rtl="0" fontAlgn="base">
        <a:spcBef>
          <a:spcPct val="0"/>
        </a:spcBef>
        <a:spcAft>
          <a:spcPct val="0"/>
        </a:spcAft>
        <a:defRPr sz="4400">
          <a:solidFill>
            <a:schemeClr val="tx2"/>
          </a:solidFill>
          <a:latin typeface="Times New Roman" pitchFamily="-105" charset="0"/>
        </a:defRPr>
      </a:lvl8pPr>
      <a:lvl9pPr marL="1828586" algn="ctr" rtl="0" fontAlgn="base">
        <a:spcBef>
          <a:spcPct val="0"/>
        </a:spcBef>
        <a:spcAft>
          <a:spcPct val="0"/>
        </a:spcAft>
        <a:defRPr sz="4400">
          <a:solidFill>
            <a:schemeClr val="tx2"/>
          </a:solidFill>
          <a:latin typeface="Times New Roman" pitchFamily="-105" charset="0"/>
        </a:defRPr>
      </a:lvl9pPr>
    </p:titleStyle>
    <p:bodyStyle>
      <a:lvl1pPr marL="341313" indent="-341313" algn="l" rtl="0" eaLnBrk="0" fontAlgn="base" hangingPunct="0">
        <a:spcBef>
          <a:spcPct val="20000"/>
        </a:spcBef>
        <a:spcAft>
          <a:spcPct val="0"/>
        </a:spcAft>
        <a:buChar char="•"/>
        <a:defRPr sz="3200" b="1">
          <a:solidFill>
            <a:schemeClr val="tx1"/>
          </a:solidFill>
          <a:latin typeface="Arial"/>
          <a:ea typeface="ＭＳ Ｐゴシック" pitchFamily="-112" charset="-128"/>
          <a:cs typeface="Arial"/>
        </a:defRPr>
      </a:lvl1pPr>
      <a:lvl2pPr marL="741363" indent="-284163" algn="l" rtl="0" eaLnBrk="0" fontAlgn="base" hangingPunct="0">
        <a:spcBef>
          <a:spcPct val="20000"/>
        </a:spcBef>
        <a:spcAft>
          <a:spcPct val="0"/>
        </a:spcAft>
        <a:buChar char="–"/>
        <a:defRPr sz="2800" b="1">
          <a:solidFill>
            <a:schemeClr val="tx1"/>
          </a:solidFill>
          <a:latin typeface="Arial"/>
          <a:ea typeface="ＭＳ Ｐゴシック" pitchFamily="-105" charset="-128"/>
          <a:cs typeface="Arial"/>
        </a:defRPr>
      </a:lvl2pPr>
      <a:lvl3pPr marL="1141413" indent="-227013" algn="l" rtl="0" eaLnBrk="0" fontAlgn="base" hangingPunct="0">
        <a:spcBef>
          <a:spcPct val="20000"/>
        </a:spcBef>
        <a:spcAft>
          <a:spcPct val="0"/>
        </a:spcAft>
        <a:buChar char="•"/>
        <a:defRPr sz="2400" b="1">
          <a:solidFill>
            <a:schemeClr val="tx1"/>
          </a:solidFill>
          <a:latin typeface="Arial"/>
          <a:ea typeface="ＭＳ Ｐゴシック" charset="0"/>
          <a:cs typeface="Arial"/>
        </a:defRPr>
      </a:lvl3pPr>
      <a:lvl4pPr marL="1598613" indent="-227013"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5813" indent="-227013" algn="l" rtl="0" eaLnBrk="0" fontAlgn="base" hangingPunct="0">
        <a:spcBef>
          <a:spcPct val="20000"/>
        </a:spcBef>
        <a:spcAft>
          <a:spcPct val="0"/>
        </a:spcAft>
        <a:buChar char="»"/>
        <a:defRPr sz="2000" b="1">
          <a:solidFill>
            <a:schemeClr val="tx1"/>
          </a:solidFill>
          <a:latin typeface="Arial"/>
          <a:ea typeface="Geneva"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3"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a:lstStyle/>
          <a:p>
            <a:endParaRPr lang="en-US"/>
          </a:p>
        </p:txBody>
      </p:sp>
      <p:grpSp>
        <p:nvGrpSpPr>
          <p:cNvPr id="1027" name="Group 2"/>
          <p:cNvGrpSpPr>
            <a:grpSpLocks/>
          </p:cNvGrpSpPr>
          <p:nvPr/>
        </p:nvGrpSpPr>
        <p:grpSpPr bwMode="auto">
          <a:xfrm>
            <a:off x="0" y="0"/>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9283449"/>
      </p:ext>
    </p:extLst>
  </p:cSld>
  <p:clrMap bg1="dk2" tx1="lt1" bg2="dk1"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l" rtl="0" fontAlgn="base">
        <a:spcBef>
          <a:spcPct val="0"/>
        </a:spcBef>
        <a:spcAft>
          <a:spcPct val="0"/>
        </a:spcAft>
        <a:defRPr sz="4400">
          <a:solidFill>
            <a:schemeClr val="tx2"/>
          </a:solidFill>
          <a:latin typeface="Times New Roman" pitchFamily="-111" charset="0"/>
        </a:defRPr>
      </a:lvl6pPr>
      <a:lvl7pPr marL="914293" algn="l" rtl="0" fontAlgn="base">
        <a:spcBef>
          <a:spcPct val="0"/>
        </a:spcBef>
        <a:spcAft>
          <a:spcPct val="0"/>
        </a:spcAft>
        <a:defRPr sz="4400">
          <a:solidFill>
            <a:schemeClr val="tx2"/>
          </a:solidFill>
          <a:latin typeface="Times New Roman" pitchFamily="-111" charset="0"/>
        </a:defRPr>
      </a:lvl7pPr>
      <a:lvl8pPr marL="1371440" algn="l" rtl="0" fontAlgn="base">
        <a:spcBef>
          <a:spcPct val="0"/>
        </a:spcBef>
        <a:spcAft>
          <a:spcPct val="0"/>
        </a:spcAft>
        <a:defRPr sz="4400">
          <a:solidFill>
            <a:schemeClr val="tx2"/>
          </a:solidFill>
          <a:latin typeface="Times New Roman" pitchFamily="-111" charset="0"/>
        </a:defRPr>
      </a:lvl8pPr>
      <a:lvl9pPr marL="1828586" algn="l" rtl="0" fontAlgn="base">
        <a:spcBef>
          <a:spcPct val="0"/>
        </a:spcBef>
        <a:spcAft>
          <a:spcPct val="0"/>
        </a:spcAft>
        <a:defRPr sz="4400">
          <a:solidFill>
            <a:schemeClr val="tx2"/>
          </a:solidFill>
          <a:latin typeface="Times New Roman" pitchFamily="-111" charset="0"/>
        </a:defRPr>
      </a:lvl9pPr>
    </p:titleStyle>
    <p:bodyStyle>
      <a:lvl1pPr marL="341313" indent="-341313"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363" indent="-284163"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413" indent="-227013"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6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813" indent="-227013"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306" indent="-228573" algn="l" rtl="0" fontAlgn="base">
        <a:spcBef>
          <a:spcPct val="20000"/>
        </a:spcBef>
        <a:spcAft>
          <a:spcPct val="0"/>
        </a:spcAft>
        <a:buChar char="•"/>
        <a:defRPr sz="2000">
          <a:solidFill>
            <a:schemeClr val="tx1"/>
          </a:solidFill>
          <a:latin typeface="+mn-lt"/>
          <a:ea typeface="ＭＳ Ｐゴシック" pitchFamily="-111"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11"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11"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525347256"/>
      </p:ext>
    </p:extLst>
  </p:cSld>
  <p:clrMap bg1="dk2" tx1="lt1" bg2="dk1" tx2="lt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06D1C73-F4FC-8146-9CC7-AC575E8BE4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a:extLst>
              <a:ext uri="{FF2B5EF4-FFF2-40B4-BE49-F238E27FC236}">
                <a16:creationId xmlns:a16="http://schemas.microsoft.com/office/drawing/2014/main" id="{1BF33867-E6C0-4A4B-A54E-B89AF59F7BFF}"/>
              </a:ext>
            </a:extLst>
          </p:cNvPr>
          <p:cNvSpPr txBox="1">
            <a:spLocks/>
          </p:cNvSpPr>
          <p:nvPr/>
        </p:nvSpPr>
        <p:spPr bwMode="auto">
          <a:xfrm>
            <a:off x="152400" y="158750"/>
            <a:ext cx="77724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5400" b="0" i="0" u="none" strike="noStrike" kern="1200" cap="none" spc="0" normalizeH="0" baseline="0" noProof="0" dirty="0">
              <a:ln>
                <a:noFill/>
              </a:ln>
              <a:solidFill>
                <a:srgbClr val="000000"/>
              </a:solidFill>
              <a:effectLst/>
              <a:uLnTx/>
              <a:uFillTx/>
              <a:latin typeface="Arial Black" panose="020B0604020202020204" pitchFamily="34" charset="0"/>
              <a:ea typeface="ＭＳ Ｐゴシック" panose="020B0600070205080204" pitchFamily="34" charset="-128"/>
              <a:cs typeface="+mn-cs"/>
            </a:endParaRPr>
          </a:p>
        </p:txBody>
      </p:sp>
      <p:sp>
        <p:nvSpPr>
          <p:cNvPr id="3" name="Title 1">
            <a:extLst>
              <a:ext uri="{FF2B5EF4-FFF2-40B4-BE49-F238E27FC236}">
                <a16:creationId xmlns:a16="http://schemas.microsoft.com/office/drawing/2014/main" id="{E771E27E-22CE-1044-827D-24D98F75C44E}"/>
              </a:ext>
            </a:extLst>
          </p:cNvPr>
          <p:cNvSpPr txBox="1">
            <a:spLocks/>
          </p:cNvSpPr>
          <p:nvPr/>
        </p:nvSpPr>
        <p:spPr bwMode="auto">
          <a:xfrm>
            <a:off x="684213" y="4741863"/>
            <a:ext cx="7772400" cy="1143000"/>
          </a:xfrm>
          <a:prstGeom prst="rect">
            <a:avLst/>
          </a:prstGeom>
          <a:noFill/>
          <a:ln w="9525">
            <a:noFill/>
            <a:miter lim="800000"/>
            <a:headEnd/>
            <a:tailEnd/>
          </a:ln>
          <a:effectLst>
            <a:glow rad="228600">
              <a:schemeClr val="bg1">
                <a:alpha val="84000"/>
              </a:schemeClr>
            </a:glow>
          </a:effec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0" i="1" u="none" strike="noStrike" kern="1200" cap="none" spc="0" normalizeH="0" baseline="0" noProof="0">
                <a:ln>
                  <a:noFill/>
                </a:ln>
                <a:solidFill>
                  <a:srgbClr val="E3EBF1"/>
                </a:solidFill>
                <a:effectLst>
                  <a:glow rad="304800">
                    <a:srgbClr val="000000">
                      <a:alpha val="83000"/>
                    </a:srgbClr>
                  </a:glow>
                </a:effectLst>
                <a:uLnTx/>
                <a:uFillTx/>
                <a:latin typeface="Arial Black" panose="020B0604020202020204" pitchFamily="34" charset="0"/>
                <a:ea typeface="ＭＳ Ｐゴシック" panose="020B0600070205080204" pitchFamily="34" charset="-128"/>
                <a:cs typeface="+mn-cs"/>
              </a:rPr>
              <a:t>Philippians 2:1-4</a:t>
            </a:r>
          </a:p>
        </p:txBody>
      </p:sp>
      <p:sp>
        <p:nvSpPr>
          <p:cNvPr id="2" name="Title 1">
            <a:extLst>
              <a:ext uri="{FF2B5EF4-FFF2-40B4-BE49-F238E27FC236}">
                <a16:creationId xmlns:a16="http://schemas.microsoft.com/office/drawing/2014/main" id="{90F6886E-3CC2-2F4C-A572-4E4C89BBF2EC}"/>
              </a:ext>
            </a:extLst>
          </p:cNvPr>
          <p:cNvSpPr>
            <a:spLocks noGrp="1"/>
          </p:cNvSpPr>
          <p:nvPr>
            <p:ph type="title"/>
          </p:nvPr>
        </p:nvSpPr>
        <p:spPr>
          <a:xfrm>
            <a:off x="170657" y="371569"/>
            <a:ext cx="7772400" cy="1696944"/>
          </a:xfrm>
          <a:effectLst>
            <a:glow rad="228600">
              <a:schemeClr val="bg1">
                <a:alpha val="84000"/>
              </a:schemeClr>
            </a:glow>
          </a:effectLst>
        </p:spPr>
        <p:txBody>
          <a:bodyPr/>
          <a:lstStyle/>
          <a:p>
            <a:pPr algn="l"/>
            <a:r>
              <a:rPr lang="en-US" altLang="en-US" sz="5400" dirty="0">
                <a:solidFill>
                  <a:schemeClr val="tx1"/>
                </a:solidFill>
                <a:effectLst>
                  <a:glow rad="304800">
                    <a:schemeClr val="bg1">
                      <a:alpha val="83000"/>
                    </a:schemeClr>
                  </a:glow>
                </a:effectLst>
                <a:latin typeface="Arial Black" panose="020B0604020202020204" pitchFamily="34" charset="0"/>
              </a:rPr>
              <a:t>Selflessness </a:t>
            </a:r>
            <a:br>
              <a:rPr lang="en-US" altLang="en-US" sz="5400" dirty="0">
                <a:solidFill>
                  <a:schemeClr val="tx1"/>
                </a:solidFill>
                <a:effectLst>
                  <a:glow rad="304800">
                    <a:schemeClr val="bg1">
                      <a:alpha val="83000"/>
                    </a:schemeClr>
                  </a:glow>
                </a:effectLst>
                <a:latin typeface="Arial Black" panose="020B0604020202020204" pitchFamily="34" charset="0"/>
              </a:rPr>
            </a:br>
            <a:r>
              <a:rPr lang="en-US" altLang="en-US" sz="5400" dirty="0">
                <a:solidFill>
                  <a:schemeClr val="tx1"/>
                </a:solidFill>
                <a:effectLst>
                  <a:glow rad="304800">
                    <a:schemeClr val="bg1">
                      <a:alpha val="83000"/>
                    </a:schemeClr>
                  </a:glow>
                </a:effectLst>
                <a:latin typeface="Arial Black" panose="020B0604020202020204" pitchFamily="34" charset="0"/>
              </a:rPr>
              <a:t>Leads to Unity</a:t>
            </a:r>
            <a:endParaRPr lang="en-US" sz="5400" dirty="0">
              <a:solidFill>
                <a:schemeClr val="tx1"/>
              </a:solidFill>
              <a:effectLst>
                <a:glow rad="304800">
                  <a:schemeClr val="bg1">
                    <a:alpha val="83000"/>
                  </a:schemeClr>
                </a:glow>
              </a:effectLst>
            </a:endParaRPr>
          </a:p>
        </p:txBody>
      </p:sp>
      <p:sp>
        <p:nvSpPr>
          <p:cNvPr id="8" name="Rectangle 4">
            <a:extLst>
              <a:ext uri="{FF2B5EF4-FFF2-40B4-BE49-F238E27FC236}">
                <a16:creationId xmlns:a16="http://schemas.microsoft.com/office/drawing/2014/main" id="{42814E27-6A64-8C44-8BDE-4EFF33D0289C}"/>
              </a:ext>
            </a:extLst>
          </p:cNvPr>
          <p:cNvSpPr txBox="1">
            <a:spLocks noChangeArrowheads="1"/>
          </p:cNvSpPr>
          <p:nvPr/>
        </p:nvSpPr>
        <p:spPr bwMode="auto">
          <a:xfrm>
            <a:off x="0" y="5994400"/>
            <a:ext cx="9180513" cy="863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b="1" dirty="0">
                <a:solidFill>
                  <a:srgbClr val="FFFFFF"/>
                </a:solidFill>
                <a:latin typeface="Arial" panose="020B0604020202020204" pitchFamily="34" charset="0"/>
                <a:ea typeface="Osaka" panose="020B0600000000000000" pitchFamily="34" charset="-128"/>
              </a:rPr>
              <a:t>Rick Griffith • Crossroads International Church</a:t>
            </a:r>
            <a:br>
              <a:rPr lang="en-US" altLang="en-US" b="1" dirty="0">
                <a:solidFill>
                  <a:srgbClr val="FFFFFF"/>
                </a:solidFill>
                <a:latin typeface="Arial" panose="020B0604020202020204" pitchFamily="34" charset="0"/>
                <a:ea typeface="Osaka" panose="020B0600000000000000" pitchFamily="34" charset="-128"/>
              </a:rPr>
            </a:br>
            <a:r>
              <a:rPr lang="en-US" altLang="en-US" b="1" dirty="0">
                <a:solidFill>
                  <a:srgbClr val="FFFFFF"/>
                </a:solidFill>
                <a:latin typeface="Arial" panose="020B0604020202020204" pitchFamily="34" charset="0"/>
                <a:ea typeface="Osaka" panose="020B0600000000000000" pitchFamily="34" charset="-128"/>
              </a:rPr>
              <a:t>BibleStudyDownloads.org</a:t>
            </a:r>
            <a:endParaRPr lang="en-US" altLang="en-US" dirty="0">
              <a:solidFill>
                <a:srgbClr val="FFFFFF"/>
              </a:solidFill>
              <a:latin typeface="Arial" panose="020B0604020202020204" pitchFamily="34" charset="0"/>
              <a:ea typeface="Osaka" panose="020B0600000000000000" pitchFamily="34" charset="-128"/>
            </a:endParaRPr>
          </a:p>
        </p:txBody>
      </p:sp>
    </p:spTree>
    <p:extLst>
      <p:ext uri="{BB962C8B-B14F-4D97-AF65-F5344CB8AC3E}">
        <p14:creationId xmlns:p14="http://schemas.microsoft.com/office/powerpoint/2010/main" val="980995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a:extLst>
              <a:ext uri="{FF2B5EF4-FFF2-40B4-BE49-F238E27FC236}">
                <a16:creationId xmlns:a16="http://schemas.microsoft.com/office/drawing/2014/main" id="{EF9EC37A-B4A5-AE44-8FF9-F9E18AE681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2082800"/>
            <a:ext cx="84582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Rectangle 2">
            <a:extLst>
              <a:ext uri="{FF2B5EF4-FFF2-40B4-BE49-F238E27FC236}">
                <a16:creationId xmlns:a16="http://schemas.microsoft.com/office/drawing/2014/main" id="{48D67FC9-A97A-E744-A39D-2220E3AA1A76}"/>
              </a:ext>
            </a:extLst>
          </p:cNvPr>
          <p:cNvSpPr>
            <a:spLocks noGrp="1" noChangeArrowheads="1"/>
          </p:cNvSpPr>
          <p:nvPr>
            <p:ph type="title" idx="4294967295"/>
          </p:nvPr>
        </p:nvSpPr>
        <p:spPr>
          <a:xfrm>
            <a:off x="0" y="333375"/>
            <a:ext cx="7380288" cy="1360488"/>
          </a:xfrm>
          <a:solidFill>
            <a:schemeClr val="bg1"/>
          </a:solidFill>
        </p:spPr>
        <p:txBody>
          <a:bodyPr/>
          <a:lstStyle/>
          <a:p>
            <a:pPr eaLnBrk="1" hangingPunct="1"/>
            <a:r>
              <a:rPr lang="en-US" altLang="en-US" sz="5400" b="1">
                <a:latin typeface="Arial" panose="020B0604020202020204" pitchFamily="34" charset="0"/>
                <a:ea typeface="ＭＳ Ｐゴシック" panose="020B0600070205080204" pitchFamily="34" charset="-128"/>
              </a:rPr>
              <a:t>How can this church maintain its </a:t>
            </a:r>
            <a:r>
              <a:rPr lang="en-US" altLang="en-US" sz="5400" b="1">
                <a:solidFill>
                  <a:srgbClr val="FF0000"/>
                </a:solidFill>
                <a:latin typeface="Arial" panose="020B0604020202020204" pitchFamily="34" charset="0"/>
                <a:ea typeface="ＭＳ Ｐゴシック" panose="020B0600070205080204" pitchFamily="34" charset="-128"/>
              </a:rPr>
              <a:t>unity</a:t>
            </a:r>
            <a:r>
              <a:rPr lang="en-US" altLang="en-US" sz="5400" b="1">
                <a:latin typeface="Arial" panose="020B0604020202020204" pitchFamily="34" charset="0"/>
                <a:ea typeface="ＭＳ Ｐゴシック" panose="020B0600070205080204" pitchFamily="34" charset="-128"/>
              </a:rPr>
              <a:t>?</a:t>
            </a:r>
          </a:p>
        </p:txBody>
      </p:sp>
      <p:sp>
        <p:nvSpPr>
          <p:cNvPr id="27654" name="Text Box 6">
            <a:extLst>
              <a:ext uri="{FF2B5EF4-FFF2-40B4-BE49-F238E27FC236}">
                <a16:creationId xmlns:a16="http://schemas.microsoft.com/office/drawing/2014/main" id="{36C1FCC5-ECBC-0940-8267-6B2D857B57A9}"/>
              </a:ext>
            </a:extLst>
          </p:cNvPr>
          <p:cNvSpPr txBox="1">
            <a:spLocks noChangeArrowheads="1"/>
          </p:cNvSpPr>
          <p:nvPr/>
        </p:nvSpPr>
        <p:spPr bwMode="auto">
          <a:xfrm>
            <a:off x="488011" y="1989138"/>
            <a:ext cx="3129255" cy="769441"/>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eaLnBrk="0" hangingPunct="0">
              <a:spcBef>
                <a:spcPct val="50000"/>
              </a:spcBef>
              <a:defRPr/>
            </a:pPr>
            <a:r>
              <a:rPr lang="en-US" sz="4400" b="1" dirty="0">
                <a:solidFill>
                  <a:srgbClr val="2B0D00"/>
                </a:solidFill>
                <a:latin typeface="Arial" pitchFamily="-105" charset="0"/>
                <a:ea typeface="ＭＳ Ｐゴシック" pitchFamily="-105" charset="-128"/>
                <a:cs typeface="ＭＳ Ｐゴシック" pitchFamily="-105" charset="-128"/>
              </a:rPr>
              <a:t>USA = 23%</a:t>
            </a:r>
          </a:p>
        </p:txBody>
      </p:sp>
      <p:sp>
        <p:nvSpPr>
          <p:cNvPr id="27656" name="Text Box 8">
            <a:extLst>
              <a:ext uri="{FF2B5EF4-FFF2-40B4-BE49-F238E27FC236}">
                <a16:creationId xmlns:a16="http://schemas.microsoft.com/office/drawing/2014/main" id="{59EB7212-5213-804A-8579-ED48EC0FF25C}"/>
              </a:ext>
            </a:extLst>
          </p:cNvPr>
          <p:cNvSpPr txBox="1">
            <a:spLocks noChangeArrowheads="1"/>
          </p:cNvSpPr>
          <p:nvPr/>
        </p:nvSpPr>
        <p:spPr bwMode="auto">
          <a:xfrm>
            <a:off x="3641725" y="4652963"/>
            <a:ext cx="3494088" cy="7699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eaLnBrk="0" hangingPunct="0">
              <a:spcBef>
                <a:spcPct val="50000"/>
              </a:spcBef>
              <a:defRPr/>
            </a:pPr>
            <a:r>
              <a:rPr lang="en-US" sz="4400" b="1" dirty="0">
                <a:solidFill>
                  <a:prstClr val="white"/>
                </a:solidFill>
                <a:effectLst>
                  <a:glow rad="228600">
                    <a:schemeClr val="tx1">
                      <a:alpha val="88000"/>
                    </a:schemeClr>
                  </a:glow>
                </a:effectLst>
                <a:latin typeface="Arial" pitchFamily="-105" charset="0"/>
                <a:ea typeface="ＭＳ Ｐゴシック" pitchFamily="-105" charset="-128"/>
                <a:cs typeface="ＭＳ Ｐゴシック" pitchFamily="-105" charset="-128"/>
              </a:rPr>
              <a:t>NETH = 14%</a:t>
            </a:r>
          </a:p>
        </p:txBody>
      </p:sp>
      <p:sp>
        <p:nvSpPr>
          <p:cNvPr id="64517" name="Text Box 5">
            <a:extLst>
              <a:ext uri="{FF2B5EF4-FFF2-40B4-BE49-F238E27FC236}">
                <a16:creationId xmlns:a16="http://schemas.microsoft.com/office/drawing/2014/main" id="{82E358C3-86B3-224C-A36B-CF940DCA5727}"/>
              </a:ext>
            </a:extLst>
          </p:cNvPr>
          <p:cNvSpPr txBox="1">
            <a:spLocks noChangeArrowheads="1"/>
          </p:cNvSpPr>
          <p:nvPr/>
        </p:nvSpPr>
        <p:spPr bwMode="auto">
          <a:xfrm>
            <a:off x="9251950" y="33338"/>
            <a:ext cx="1666875"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lnSpc>
                <a:spcPct val="70000"/>
              </a:lnSpc>
              <a:spcBef>
                <a:spcPct val="50000"/>
              </a:spcBef>
            </a:pPr>
            <a:r>
              <a:rPr lang="en-US" altLang="en-US" sz="2000" b="1">
                <a:solidFill>
                  <a:srgbClr val="000000"/>
                </a:solidFill>
                <a:latin typeface="Arial" panose="020B0604020202020204" pitchFamily="34" charset="0"/>
              </a:rPr>
              <a:t>Australia</a:t>
            </a:r>
          </a:p>
          <a:p>
            <a:pPr algn="ctr" defTabSz="914400">
              <a:lnSpc>
                <a:spcPct val="70000"/>
              </a:lnSpc>
              <a:spcBef>
                <a:spcPct val="50000"/>
              </a:spcBef>
            </a:pPr>
            <a:r>
              <a:rPr lang="en-US" altLang="en-US" sz="2000" b="1">
                <a:solidFill>
                  <a:srgbClr val="000000"/>
                </a:solidFill>
                <a:latin typeface="Arial" panose="020B0604020202020204" pitchFamily="34" charset="0"/>
              </a:rPr>
              <a:t>Canada</a:t>
            </a:r>
          </a:p>
          <a:p>
            <a:pPr algn="ctr" defTabSz="914400">
              <a:lnSpc>
                <a:spcPct val="70000"/>
              </a:lnSpc>
              <a:spcBef>
                <a:spcPct val="50000"/>
              </a:spcBef>
            </a:pPr>
            <a:r>
              <a:rPr lang="en-US" altLang="en-US" sz="2000" b="1">
                <a:solidFill>
                  <a:srgbClr val="000000"/>
                </a:solidFill>
                <a:latin typeface="Arial" panose="020B0604020202020204" pitchFamily="34" charset="0"/>
              </a:rPr>
              <a:t>China</a:t>
            </a:r>
          </a:p>
          <a:p>
            <a:pPr algn="ctr" defTabSz="914400">
              <a:lnSpc>
                <a:spcPct val="70000"/>
              </a:lnSpc>
              <a:spcBef>
                <a:spcPct val="50000"/>
              </a:spcBef>
            </a:pPr>
            <a:r>
              <a:rPr lang="en-US" altLang="en-US" sz="2000" b="1">
                <a:solidFill>
                  <a:srgbClr val="000000"/>
                </a:solidFill>
                <a:latin typeface="Arial" panose="020B0604020202020204" pitchFamily="34" charset="0"/>
              </a:rPr>
              <a:t>France</a:t>
            </a:r>
          </a:p>
          <a:p>
            <a:pPr algn="ctr" defTabSz="914400">
              <a:lnSpc>
                <a:spcPct val="70000"/>
              </a:lnSpc>
              <a:spcBef>
                <a:spcPct val="50000"/>
              </a:spcBef>
            </a:pPr>
            <a:r>
              <a:rPr lang="en-US" altLang="en-US" sz="2000" b="1">
                <a:solidFill>
                  <a:srgbClr val="000000"/>
                </a:solidFill>
                <a:latin typeface="Arial" panose="020B0604020202020204" pitchFamily="34" charset="0"/>
              </a:rPr>
              <a:t>Germany</a:t>
            </a:r>
          </a:p>
          <a:p>
            <a:pPr algn="ctr" defTabSz="914400">
              <a:lnSpc>
                <a:spcPct val="70000"/>
              </a:lnSpc>
              <a:spcBef>
                <a:spcPct val="50000"/>
              </a:spcBef>
            </a:pPr>
            <a:r>
              <a:rPr lang="en-US" altLang="en-US" sz="2000" b="1">
                <a:solidFill>
                  <a:srgbClr val="000000"/>
                </a:solidFill>
                <a:latin typeface="Arial" panose="020B0604020202020204" pitchFamily="34" charset="0"/>
              </a:rPr>
              <a:t>Hong Kong</a:t>
            </a:r>
          </a:p>
          <a:p>
            <a:pPr algn="ctr" defTabSz="914400">
              <a:lnSpc>
                <a:spcPct val="70000"/>
              </a:lnSpc>
              <a:spcBef>
                <a:spcPct val="50000"/>
              </a:spcBef>
            </a:pPr>
            <a:r>
              <a:rPr lang="en-US" altLang="en-US" sz="2000" b="1">
                <a:solidFill>
                  <a:srgbClr val="000000"/>
                </a:solidFill>
                <a:latin typeface="Arial" panose="020B0604020202020204" pitchFamily="34" charset="0"/>
              </a:rPr>
              <a:t>India</a:t>
            </a:r>
          </a:p>
          <a:p>
            <a:pPr algn="ctr" defTabSz="914400">
              <a:lnSpc>
                <a:spcPct val="70000"/>
              </a:lnSpc>
              <a:spcBef>
                <a:spcPct val="50000"/>
              </a:spcBef>
            </a:pPr>
            <a:r>
              <a:rPr lang="en-US" altLang="en-US" sz="2000" b="1">
                <a:solidFill>
                  <a:srgbClr val="000000"/>
                </a:solidFill>
                <a:latin typeface="Arial" panose="020B0604020202020204" pitchFamily="34" charset="0"/>
              </a:rPr>
              <a:t>Indonesia</a:t>
            </a:r>
          </a:p>
          <a:p>
            <a:pPr algn="ctr" defTabSz="914400">
              <a:lnSpc>
                <a:spcPct val="70000"/>
              </a:lnSpc>
              <a:spcBef>
                <a:spcPct val="50000"/>
              </a:spcBef>
            </a:pPr>
            <a:r>
              <a:rPr lang="en-US" altLang="en-US" sz="2000" b="1">
                <a:solidFill>
                  <a:srgbClr val="000000"/>
                </a:solidFill>
                <a:latin typeface="Arial" panose="020B0604020202020204" pitchFamily="34" charset="0"/>
              </a:rPr>
              <a:t>Korea</a:t>
            </a:r>
          </a:p>
          <a:p>
            <a:pPr algn="ctr" defTabSz="914400">
              <a:lnSpc>
                <a:spcPct val="70000"/>
              </a:lnSpc>
              <a:spcBef>
                <a:spcPct val="50000"/>
              </a:spcBef>
            </a:pPr>
            <a:r>
              <a:rPr lang="en-US" altLang="en-US" sz="2000" b="1">
                <a:solidFill>
                  <a:srgbClr val="000000"/>
                </a:solidFill>
                <a:latin typeface="Arial" panose="020B0604020202020204" pitchFamily="34" charset="0"/>
              </a:rPr>
              <a:t>Mongolia</a:t>
            </a:r>
          </a:p>
          <a:p>
            <a:pPr algn="ctr" defTabSz="914400">
              <a:lnSpc>
                <a:spcPct val="70000"/>
              </a:lnSpc>
              <a:spcBef>
                <a:spcPct val="50000"/>
              </a:spcBef>
            </a:pPr>
            <a:r>
              <a:rPr lang="en-US" altLang="en-US" sz="2000" b="1">
                <a:solidFill>
                  <a:srgbClr val="000000"/>
                </a:solidFill>
                <a:latin typeface="Arial" panose="020B0604020202020204" pitchFamily="34" charset="0"/>
              </a:rPr>
              <a:t>Netherlands</a:t>
            </a:r>
          </a:p>
          <a:p>
            <a:pPr algn="ctr" defTabSz="914400">
              <a:lnSpc>
                <a:spcPct val="70000"/>
              </a:lnSpc>
              <a:spcBef>
                <a:spcPct val="50000"/>
              </a:spcBef>
            </a:pPr>
            <a:r>
              <a:rPr lang="en-US" altLang="en-US" sz="2000" b="1">
                <a:solidFill>
                  <a:srgbClr val="000000"/>
                </a:solidFill>
                <a:latin typeface="Arial" panose="020B0604020202020204" pitchFamily="34" charset="0"/>
              </a:rPr>
              <a:t>Philippines</a:t>
            </a:r>
          </a:p>
          <a:p>
            <a:pPr algn="ctr" defTabSz="914400">
              <a:lnSpc>
                <a:spcPct val="70000"/>
              </a:lnSpc>
              <a:spcBef>
                <a:spcPct val="50000"/>
              </a:spcBef>
            </a:pPr>
            <a:r>
              <a:rPr lang="en-US" altLang="en-US" sz="2000" b="1">
                <a:solidFill>
                  <a:srgbClr val="000000"/>
                </a:solidFill>
                <a:latin typeface="Arial" panose="020B0604020202020204" pitchFamily="34" charset="0"/>
              </a:rPr>
              <a:t>Singapore</a:t>
            </a:r>
          </a:p>
          <a:p>
            <a:pPr algn="ctr" defTabSz="914400">
              <a:lnSpc>
                <a:spcPct val="70000"/>
              </a:lnSpc>
              <a:spcBef>
                <a:spcPct val="50000"/>
              </a:spcBef>
            </a:pPr>
            <a:r>
              <a:rPr lang="en-US" altLang="en-US" sz="2000" b="1">
                <a:solidFill>
                  <a:srgbClr val="000000"/>
                </a:solidFill>
                <a:latin typeface="Arial" panose="020B0604020202020204" pitchFamily="34" charset="0"/>
              </a:rPr>
              <a:t>Thailand</a:t>
            </a:r>
          </a:p>
          <a:p>
            <a:pPr algn="ctr" defTabSz="914400">
              <a:lnSpc>
                <a:spcPct val="70000"/>
              </a:lnSpc>
              <a:spcBef>
                <a:spcPct val="50000"/>
              </a:spcBef>
            </a:pPr>
            <a:r>
              <a:rPr lang="en-US" altLang="en-US" sz="2000" b="1">
                <a:solidFill>
                  <a:srgbClr val="000000"/>
                </a:solidFill>
                <a:latin typeface="Arial" panose="020B0604020202020204" pitchFamily="34" charset="0"/>
              </a:rPr>
              <a:t>Vietnam</a:t>
            </a:r>
          </a:p>
          <a:p>
            <a:pPr algn="ctr" defTabSz="914400">
              <a:lnSpc>
                <a:spcPct val="70000"/>
              </a:lnSpc>
              <a:spcBef>
                <a:spcPct val="50000"/>
              </a:spcBef>
            </a:pPr>
            <a:r>
              <a:rPr lang="en-US" altLang="en-US" sz="2000" b="1">
                <a:solidFill>
                  <a:srgbClr val="000000"/>
                </a:solidFill>
                <a:latin typeface="Arial" panose="020B0604020202020204" pitchFamily="34" charset="0"/>
              </a:rPr>
              <a:t>UK</a:t>
            </a:r>
          </a:p>
          <a:p>
            <a:pPr algn="ctr" defTabSz="914400">
              <a:lnSpc>
                <a:spcPct val="70000"/>
              </a:lnSpc>
              <a:spcBef>
                <a:spcPct val="50000"/>
              </a:spcBef>
            </a:pPr>
            <a:r>
              <a:rPr lang="en-US" altLang="en-US" sz="2000" b="1">
                <a:solidFill>
                  <a:srgbClr val="000000"/>
                </a:solidFill>
                <a:latin typeface="Arial" panose="020B0604020202020204" pitchFamily="34" charset="0"/>
              </a:rPr>
              <a:t>USA</a:t>
            </a:r>
          </a:p>
        </p:txBody>
      </p:sp>
      <p:pic>
        <p:nvPicPr>
          <p:cNvPr id="64518" name="Picture 8">
            <a:extLst>
              <a:ext uri="{FF2B5EF4-FFF2-40B4-BE49-F238E27FC236}">
                <a16:creationId xmlns:a16="http://schemas.microsoft.com/office/drawing/2014/main" id="{519BE41B-F51A-DE44-BB48-DEC6FCFEFBBB}"/>
              </a:ext>
            </a:extLst>
          </p:cNvPr>
          <p:cNvPicPr>
            <a:picLocks noChangeAspect="1"/>
          </p:cNvPicPr>
          <p:nvPr/>
        </p:nvPicPr>
        <p:blipFill>
          <a:blip r:embed="rId3">
            <a:extLst>
              <a:ext uri="{28A0092B-C50C-407E-A947-70E740481C1C}">
                <a14:useLocalDpi xmlns:a14="http://schemas.microsoft.com/office/drawing/2010/main" val="0"/>
              </a:ext>
            </a:extLst>
          </a:blip>
          <a:srcRect l="87250" t="9941" b="2924"/>
          <a:stretch>
            <a:fillRect/>
          </a:stretch>
        </p:blipFill>
        <p:spPr bwMode="auto">
          <a:xfrm>
            <a:off x="7308850" y="0"/>
            <a:ext cx="1728788" cy="666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a:extLst>
              <a:ext uri="{FF2B5EF4-FFF2-40B4-BE49-F238E27FC236}">
                <a16:creationId xmlns:a16="http://schemas.microsoft.com/office/drawing/2014/main" id="{9015CCDC-D909-A048-A8FA-277D7261F36D}"/>
              </a:ext>
            </a:extLst>
          </p:cNvPr>
          <p:cNvSpPr txBox="1">
            <a:spLocks noChangeArrowheads="1"/>
          </p:cNvSpPr>
          <p:nvPr/>
        </p:nvSpPr>
        <p:spPr bwMode="auto">
          <a:xfrm>
            <a:off x="806450" y="5516563"/>
            <a:ext cx="2898775" cy="769937"/>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eaLnBrk="0" hangingPunct="0">
              <a:spcBef>
                <a:spcPct val="50000"/>
              </a:spcBef>
              <a:defRPr/>
            </a:pPr>
            <a:r>
              <a:rPr lang="en-US" sz="4400" b="1" dirty="0">
                <a:solidFill>
                  <a:prstClr val="white"/>
                </a:solidFill>
                <a:effectLst>
                  <a:glow rad="228600">
                    <a:schemeClr val="tx1">
                      <a:alpha val="88000"/>
                    </a:schemeClr>
                  </a:glow>
                </a:effectLst>
                <a:latin typeface="Arial" pitchFamily="-105" charset="0"/>
                <a:ea typeface="ＭＳ Ｐゴシック" pitchFamily="-105" charset="-128"/>
                <a:cs typeface="ＭＳ Ｐゴシック" pitchFamily="-105" charset="-128"/>
              </a:rPr>
              <a:t>SIN = 14%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Effect transition="in" filter="dissolve">
                                      <p:cBhvr>
                                        <p:cTn id="7" dur="500"/>
                                        <p:tgtEl>
                                          <p:spTgt spid="2765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7656">
                                            <p:txEl>
                                              <p:pRg st="0" end="0"/>
                                            </p:txEl>
                                          </p:spTgt>
                                        </p:tgtEl>
                                        <p:attrNameLst>
                                          <p:attrName>style.visibility</p:attrName>
                                        </p:attrNameLst>
                                      </p:cBhvr>
                                      <p:to>
                                        <p:strVal val="visible"/>
                                      </p:to>
                                    </p:set>
                                    <p:animEffect transition="in" filter="dissolve">
                                      <p:cBhvr>
                                        <p:cTn id="11" dur="500"/>
                                        <p:tgtEl>
                                          <p:spTgt spid="27656">
                                            <p:txEl>
                                              <p:pRg st="0" end="0"/>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P spid="27656" grpId="0" build="p" autoUpdateAnimBg="0"/>
      <p:bldP spid="10"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a:extLst>
              <a:ext uri="{FF2B5EF4-FFF2-40B4-BE49-F238E27FC236}">
                <a16:creationId xmlns:a16="http://schemas.microsoft.com/office/drawing/2014/main" id="{00A1A348-9728-A746-B836-BDE5ABC54493}"/>
              </a:ext>
            </a:extLst>
          </p:cNvPr>
          <p:cNvPicPr>
            <a:picLocks noChangeAspect="1"/>
          </p:cNvPicPr>
          <p:nvPr/>
        </p:nvPicPr>
        <p:blipFill>
          <a:blip r:embed="rId2">
            <a:extLst>
              <a:ext uri="{28A0092B-C50C-407E-A947-70E740481C1C}">
                <a14:useLocalDpi xmlns:a14="http://schemas.microsoft.com/office/drawing/2010/main" val="0"/>
              </a:ext>
            </a:extLst>
          </a:blip>
          <a:srcRect r="14742"/>
          <a:stretch>
            <a:fillRect/>
          </a:stretch>
        </p:blipFill>
        <p:spPr bwMode="auto">
          <a:xfrm>
            <a:off x="5216525" y="0"/>
            <a:ext cx="392747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Title 1">
            <a:extLst>
              <a:ext uri="{FF2B5EF4-FFF2-40B4-BE49-F238E27FC236}">
                <a16:creationId xmlns:a16="http://schemas.microsoft.com/office/drawing/2014/main" id="{983B6736-C501-A943-B2C5-3853C44ED907}"/>
              </a:ext>
            </a:extLst>
          </p:cNvPr>
          <p:cNvSpPr>
            <a:spLocks noGrp="1"/>
          </p:cNvSpPr>
          <p:nvPr>
            <p:ph type="title"/>
          </p:nvPr>
        </p:nvSpPr>
        <p:spPr>
          <a:xfrm>
            <a:off x="0" y="609600"/>
            <a:ext cx="5940425" cy="2819400"/>
          </a:xfrm>
        </p:spPr>
        <p:txBody>
          <a:bodyPr/>
          <a:lstStyle/>
          <a:p>
            <a:pPr marL="982663" indent="-982663" algn="l"/>
            <a:r>
              <a:rPr lang="en-US" altLang="en-US" sz="5400">
                <a:ea typeface="ＭＳ Ｐゴシック" panose="020B0600070205080204" pitchFamily="34" charset="-128"/>
              </a:rPr>
              <a:t>I.	</a:t>
            </a:r>
            <a:r>
              <a:rPr lang="en-US" altLang="en-US" sz="5400">
                <a:solidFill>
                  <a:srgbClr val="FFFF00"/>
                </a:solidFill>
                <a:ea typeface="ＭＳ Ｐゴシック" panose="020B0600070205080204" pitchFamily="34" charset="-128"/>
              </a:rPr>
              <a:t>Selflessness </a:t>
            </a:r>
            <a:r>
              <a:rPr lang="en-US" altLang="en-US" sz="5400">
                <a:ea typeface="ＭＳ Ｐゴシック" panose="020B0600070205080204" pitchFamily="34" charset="-128"/>
              </a:rPr>
              <a:t>leads to unity (2:1-4).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8142FB4A-990A-9748-9F63-E5362D9686E6}"/>
              </a:ext>
            </a:extLst>
          </p:cNvPr>
          <p:cNvSpPr>
            <a:spLocks noGrp="1"/>
          </p:cNvSpPr>
          <p:nvPr>
            <p:ph type="title"/>
          </p:nvPr>
        </p:nvSpPr>
        <p:spPr>
          <a:xfrm>
            <a:off x="0" y="0"/>
            <a:ext cx="9144000" cy="914400"/>
          </a:xfrm>
          <a:solidFill>
            <a:schemeClr val="accent1">
              <a:lumMod val="75000"/>
            </a:schemeClr>
          </a:solidFill>
        </p:spPr>
        <p:txBody>
          <a:bodyPr/>
          <a:lstStyle/>
          <a:p>
            <a:pPr>
              <a:defRPr/>
            </a:pPr>
            <a:r>
              <a:rPr lang="en-US" sz="4000">
                <a:ea typeface="ＭＳ Ｐゴシック" charset="0"/>
                <a:cs typeface="ＭＳ Ｐゴシック" charset="0"/>
              </a:rPr>
              <a:t>The Text of 2:1-4 (NASB)</a:t>
            </a:r>
          </a:p>
        </p:txBody>
      </p:sp>
      <p:sp>
        <p:nvSpPr>
          <p:cNvPr id="67586" name="Title 1">
            <a:extLst>
              <a:ext uri="{FF2B5EF4-FFF2-40B4-BE49-F238E27FC236}">
                <a16:creationId xmlns:a16="http://schemas.microsoft.com/office/drawing/2014/main" id="{BA0210C2-88D7-834B-9934-F17BAAC509AF}"/>
              </a:ext>
            </a:extLst>
          </p:cNvPr>
          <p:cNvSpPr txBox="1">
            <a:spLocks/>
          </p:cNvSpPr>
          <p:nvPr/>
        </p:nvSpPr>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Tx/>
              <a:buAutoNum type="arabicPlain"/>
            </a:pPr>
            <a:r>
              <a:rPr lang="en-US" altLang="en-US" sz="2800" b="1" dirty="0">
                <a:solidFill>
                  <a:srgbClr val="FFFFFF"/>
                </a:solidFill>
                <a:latin typeface="Arial" panose="020B0604020202020204" pitchFamily="34" charset="0"/>
                <a:cs typeface="Arial" panose="020B0604020202020204" pitchFamily="34" charset="0"/>
              </a:rPr>
              <a:t>Therefore if there is any encouragement in Christ, if there is any consolation of love, if there is any fellowship of the Spirit, if any affection and compassion, </a:t>
            </a:r>
          </a:p>
          <a:p>
            <a:pPr defTabSz="914400" eaLnBrk="1" hangingPunct="1">
              <a:buFontTx/>
              <a:buAutoNum type="arabicPlain"/>
            </a:pPr>
            <a:r>
              <a:rPr lang="en-US" altLang="en-US" sz="2800" b="1" dirty="0">
                <a:solidFill>
                  <a:srgbClr val="FFFFFF"/>
                </a:solidFill>
                <a:latin typeface="Arial" panose="020B0604020202020204" pitchFamily="34" charset="0"/>
                <a:cs typeface="Arial" panose="020B0604020202020204" pitchFamily="34" charset="0"/>
              </a:rPr>
              <a:t>make my joy complete by being of the same mind, maintaining the same love, united in spirit, intent on one purpose.</a:t>
            </a:r>
          </a:p>
          <a:p>
            <a:pPr defTabSz="914400" eaLnBrk="1" hangingPunct="1">
              <a:buFontTx/>
              <a:buAutoNum type="arabicPlain"/>
            </a:pPr>
            <a:r>
              <a:rPr lang="en-US" altLang="en-US" sz="2800" b="1" dirty="0">
                <a:solidFill>
                  <a:srgbClr val="FFFFFF"/>
                </a:solidFill>
                <a:latin typeface="Arial" panose="020B0604020202020204" pitchFamily="34" charset="0"/>
                <a:cs typeface="Arial" panose="020B0604020202020204" pitchFamily="34" charset="0"/>
              </a:rPr>
              <a:t>Do nothing from selfishness or empty conceit, but with humility of mind regard one another as more important than yourselves;</a:t>
            </a:r>
          </a:p>
          <a:p>
            <a:pPr defTabSz="914400" eaLnBrk="1" hangingPunct="1">
              <a:buFontTx/>
              <a:buAutoNum type="arabicPlain"/>
            </a:pPr>
            <a:r>
              <a:rPr lang="en-US" altLang="en-US" sz="2800" b="1" dirty="0">
                <a:solidFill>
                  <a:srgbClr val="FFFFFF"/>
                </a:solidFill>
                <a:latin typeface="Arial" panose="020B0604020202020204" pitchFamily="34" charset="0"/>
                <a:cs typeface="Arial" panose="020B0604020202020204" pitchFamily="34" charset="0"/>
              </a:rPr>
              <a:t>do not </a:t>
            </a:r>
            <a:r>
              <a:rPr lang="en-US" altLang="en-US" sz="2800" b="1" i="1" dirty="0">
                <a:solidFill>
                  <a:srgbClr val="FFFFFF"/>
                </a:solidFill>
                <a:latin typeface="Arial" panose="020B0604020202020204" pitchFamily="34" charset="0"/>
                <a:cs typeface="Arial" panose="020B0604020202020204" pitchFamily="34" charset="0"/>
              </a:rPr>
              <a:t>merely</a:t>
            </a:r>
            <a:r>
              <a:rPr lang="en-US" altLang="en-US" sz="2800" b="1" dirty="0">
                <a:solidFill>
                  <a:srgbClr val="FFFFFF"/>
                </a:solidFill>
                <a:latin typeface="Arial" panose="020B0604020202020204" pitchFamily="34" charset="0"/>
                <a:cs typeface="Arial" panose="020B0604020202020204" pitchFamily="34" charset="0"/>
              </a:rPr>
              <a:t> look out for your own personal interests, but also for the interests of others.</a:t>
            </a:r>
            <a:endParaRPr lang="en-US" alt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DA7C7490-36AF-BF42-8DFB-638ADDA5C796}"/>
              </a:ext>
            </a:extLst>
          </p:cNvPr>
          <p:cNvSpPr>
            <a:spLocks noGrp="1"/>
          </p:cNvSpPr>
          <p:nvPr>
            <p:ph type="title"/>
          </p:nvPr>
        </p:nvSpPr>
        <p:spPr>
          <a:xfrm rot="16200000">
            <a:off x="5143500" y="2857500"/>
            <a:ext cx="6858000" cy="1143000"/>
          </a:xfrm>
          <a:solidFill>
            <a:srgbClr val="0E3915"/>
          </a:solidFill>
        </p:spPr>
        <p:txBody>
          <a:bodyPr/>
          <a:lstStyle/>
          <a:p>
            <a:r>
              <a:rPr lang="en-US" altLang="en-US" sz="3600">
                <a:ea typeface="ＭＳ Ｐゴシック" panose="020B0600070205080204" pitchFamily="34" charset="-128"/>
              </a:rPr>
              <a:t>The Greek of 2:1-4</a:t>
            </a:r>
          </a:p>
        </p:txBody>
      </p:sp>
      <p:sp>
        <p:nvSpPr>
          <p:cNvPr id="68610" name="Title 1">
            <a:extLst>
              <a:ext uri="{FF2B5EF4-FFF2-40B4-BE49-F238E27FC236}">
                <a16:creationId xmlns:a16="http://schemas.microsoft.com/office/drawing/2014/main" id="{6059A391-F27B-A14E-A5AF-860A96641B7D}"/>
              </a:ext>
            </a:extLst>
          </p:cNvPr>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455613" indent="1588"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3200" dirty="0" err="1">
                <a:solidFill>
                  <a:srgbClr val="FFFFFF"/>
                </a:solidFill>
                <a:latin typeface="Times New Roman" panose="02020603050405020304" pitchFamily="18" charset="0"/>
              </a:rPr>
              <a:t>Εἴ</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τις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οὖν</a:t>
            </a:r>
            <a:r>
              <a:rPr lang="en-US" altLang="en-US" sz="3200" dirty="0">
                <a:solidFill>
                  <a:srgbClr val="FFFFFF"/>
                </a:solidFill>
                <a:latin typeface="Times New Roman" panose="02020603050405020304" pitchFamily="18" charset="0"/>
              </a:rPr>
              <a:t> πα</a:t>
            </a:r>
            <a:r>
              <a:rPr lang="en-US" altLang="en-US" sz="3200" dirty="0" err="1">
                <a:solidFill>
                  <a:srgbClr val="FFFFFF"/>
                </a:solidFill>
                <a:latin typeface="Times New Roman" panose="02020603050405020304" pitchFamily="18" charset="0"/>
              </a:rPr>
              <a:t>ράκλησις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ἐν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χριστῷ</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εἴ</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τι</a:t>
            </a:r>
            <a:r>
              <a:rPr lang="en-US" altLang="en-US" sz="3200" dirty="0">
                <a:solidFill>
                  <a:srgbClr val="FFFFFF"/>
                </a:solidFill>
                <a:latin typeface="Times New Roman" panose="02020603050405020304" pitchFamily="18" charset="0"/>
              </a:rPr>
              <a:t> πα</a:t>
            </a:r>
            <a:r>
              <a:rPr lang="en-US" altLang="en-US" sz="3200" dirty="0" err="1">
                <a:solidFill>
                  <a:srgbClr val="FFFFFF"/>
                </a:solidFill>
                <a:latin typeface="Times New Roman" panose="02020603050405020304" pitchFamily="18" charset="0"/>
              </a:rPr>
              <a:t>ρ</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μύθιον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ἀγά</a:t>
            </a:r>
            <a:r>
              <a:rPr lang="en-US" altLang="en-US" sz="3200" dirty="0">
                <a:solidFill>
                  <a:srgbClr val="FFFFFF"/>
                </a:solidFill>
                <a:latin typeface="Times New Roman" panose="02020603050405020304" pitchFamily="18" charset="0"/>
              </a:rPr>
              <a:t>π</a:t>
            </a:r>
            <a:r>
              <a:rPr lang="en-US" altLang="en-US" sz="3200" dirty="0" err="1">
                <a:solidFill>
                  <a:srgbClr val="FFFFFF"/>
                </a:solidFill>
                <a:latin typeface="Times New Roman" panose="02020603050405020304" pitchFamily="18" charset="0"/>
              </a:rPr>
              <a:t>ης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εἴ</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τις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κοινωνί</a:t>
            </a:r>
            <a:r>
              <a:rPr lang="en-US" altLang="en-US" sz="3200" dirty="0">
                <a:solidFill>
                  <a:srgbClr val="FFFFFF"/>
                </a:solidFill>
                <a:latin typeface="Times New Roman" panose="02020603050405020304" pitchFamily="18" charset="0"/>
              </a:rPr>
              <a:t>α π</a:t>
            </a:r>
            <a:r>
              <a:rPr lang="en-US" altLang="en-US" sz="3200" dirty="0" err="1">
                <a:solidFill>
                  <a:srgbClr val="FFFFFF"/>
                </a:solidFill>
                <a:latin typeface="Times New Roman" panose="02020603050405020304" pitchFamily="18" charset="0"/>
              </a:rPr>
              <a:t>νεύμ</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τος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εἴ</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τις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σ</a:t>
            </a:r>
            <a:r>
              <a:rPr lang="en-US" altLang="en-US" sz="3200" dirty="0">
                <a:solidFill>
                  <a:srgbClr val="FFFFFF"/>
                </a:solidFill>
                <a:latin typeface="Times New Roman" panose="02020603050405020304" pitchFamily="18" charset="0"/>
              </a:rPr>
              <a:t>π</a:t>
            </a:r>
            <a:r>
              <a:rPr lang="en-US" altLang="en-US" sz="3200" dirty="0" err="1">
                <a:solidFill>
                  <a:srgbClr val="FFFFFF"/>
                </a:solidFill>
                <a:latin typeface="Times New Roman" panose="02020603050405020304" pitchFamily="18" charset="0"/>
              </a:rPr>
              <a:t>λάγχν</a:t>
            </a:r>
            <a:r>
              <a:rPr lang="en-US" altLang="en-US" sz="3200" dirty="0">
                <a:solidFill>
                  <a:srgbClr val="FFFFFF"/>
                </a:solidFill>
                <a:latin typeface="Times New Roman" panose="02020603050405020304" pitchFamily="18" charset="0"/>
              </a:rPr>
              <a:t>α </a:t>
            </a:r>
            <a:r>
              <a:rPr lang="en-US" altLang="en-US" sz="3200" dirty="0" err="1">
                <a:solidFill>
                  <a:srgbClr val="FFFFFF"/>
                </a:solidFill>
                <a:latin typeface="Times New Roman" panose="02020603050405020304" pitchFamily="18" charset="0"/>
              </a:rPr>
              <a:t>κ</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ὶ</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οἰκτιρμοί</a:t>
            </a:r>
            <a:r>
              <a:rPr lang="en-US" altLang="en-US" sz="3200" dirty="0">
                <a:solidFill>
                  <a:srgbClr val="FFFFFF"/>
                </a:solidFill>
                <a:latin typeface="Times New Roman" panose="02020603050405020304" pitchFamily="18" charset="0"/>
              </a:rPr>
              <a:t>,</a:t>
            </a:r>
            <a:r>
              <a:rPr lang="en-US" altLang="en-US" sz="3200" baseline="30000" dirty="0">
                <a:solidFill>
                  <a:srgbClr val="FFFFFF"/>
                </a:solidFill>
                <a:latin typeface="Times New Roman" panose="02020603050405020304" pitchFamily="18" charset="0"/>
              </a:rPr>
              <a:t> 2</a:t>
            </a:r>
            <a:r>
              <a:rPr lang="en-US" altLang="en-US" sz="3200" dirty="0">
                <a:solidFill>
                  <a:srgbClr val="FFFFFF"/>
                </a:solidFill>
                <a:latin typeface="Times New Roman" panose="02020603050405020304" pitchFamily="18" charset="0"/>
              </a:rPr>
              <a:t> π</a:t>
            </a:r>
            <a:r>
              <a:rPr lang="en-US" altLang="en-US" sz="3200" dirty="0" err="1">
                <a:solidFill>
                  <a:srgbClr val="FFFFFF"/>
                </a:solidFill>
                <a:latin typeface="Times New Roman" panose="02020603050405020304" pitchFamily="18" charset="0"/>
              </a:rPr>
              <a:t>ληρώσ</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τέ</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μου</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τὴν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χ</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ράν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ἵν</a:t>
            </a:r>
            <a:r>
              <a:rPr lang="en-US" altLang="en-US" sz="3200" dirty="0">
                <a:solidFill>
                  <a:srgbClr val="FFFFFF"/>
                </a:solidFill>
                <a:latin typeface="Times New Roman" panose="02020603050405020304" pitchFamily="18" charset="0"/>
              </a:rPr>
              <a:t>α </a:t>
            </a:r>
            <a:r>
              <a:rPr lang="en-US" altLang="en-US" sz="3200" dirty="0" err="1">
                <a:solidFill>
                  <a:srgbClr val="FFFFFF"/>
                </a:solidFill>
                <a:latin typeface="Times New Roman" panose="02020603050405020304" pitchFamily="18" charset="0"/>
              </a:rPr>
              <a:t>τὸ</a:t>
            </a:r>
            <a:r>
              <a:rPr lang="en-US" altLang="en-US" sz="3200" dirty="0">
                <a:solidFill>
                  <a:srgbClr val="FFFFFF"/>
                </a:solidFill>
                <a:latin typeface="Times New Roman" panose="02020603050405020304" pitchFamily="18" charset="0"/>
              </a:rPr>
              <a:t> α</a:t>
            </a:r>
            <a:r>
              <a:rPr lang="en-US" altLang="en-US" sz="3200" dirty="0" err="1">
                <a:solidFill>
                  <a:srgbClr val="FFFFFF"/>
                </a:solidFill>
                <a:latin typeface="Times New Roman" panose="02020603050405020304" pitchFamily="18" charset="0"/>
              </a:rPr>
              <a:t>ὐτὸ</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φρονῆτε</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τὴν</a:t>
            </a:r>
            <a:r>
              <a:rPr lang="en-US" altLang="en-US" sz="3200" dirty="0">
                <a:solidFill>
                  <a:srgbClr val="FFFFFF"/>
                </a:solidFill>
                <a:latin typeface="Times New Roman" panose="02020603050405020304" pitchFamily="18" charset="0"/>
              </a:rPr>
              <a:t> α</a:t>
            </a:r>
            <a:r>
              <a:rPr lang="en-US" altLang="en-US" sz="3200" dirty="0" err="1">
                <a:solidFill>
                  <a:srgbClr val="FFFFFF"/>
                </a:solidFill>
                <a:latin typeface="Times New Roman" panose="02020603050405020304" pitchFamily="18" charset="0"/>
              </a:rPr>
              <a:t>ὐτὴν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ἀγά</a:t>
            </a:r>
            <a:r>
              <a:rPr lang="en-US" altLang="en-US" sz="3200" dirty="0">
                <a:solidFill>
                  <a:srgbClr val="FFFFFF"/>
                </a:solidFill>
                <a:latin typeface="Times New Roman" panose="02020603050405020304" pitchFamily="18" charset="0"/>
              </a:rPr>
              <a:t>π</a:t>
            </a:r>
            <a:r>
              <a:rPr lang="en-US" altLang="en-US" sz="3200" dirty="0" err="1">
                <a:solidFill>
                  <a:srgbClr val="FFFFFF"/>
                </a:solidFill>
                <a:latin typeface="Times New Roman" panose="02020603050405020304" pitchFamily="18" charset="0"/>
              </a:rPr>
              <a:t>ην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ἔχοντες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σύμψυχοι</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τὸ</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ἓν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φρονοῦντες</a:t>
            </a:r>
            <a:r>
              <a:rPr lang="en-US" altLang="en-US" sz="3200" dirty="0">
                <a:solidFill>
                  <a:srgbClr val="FFFFFF"/>
                </a:solidFill>
                <a:latin typeface="Times New Roman" panose="02020603050405020304" pitchFamily="18" charset="0"/>
              </a:rPr>
              <a:t>·</a:t>
            </a:r>
            <a:r>
              <a:rPr lang="en-US" altLang="en-US" sz="3200" baseline="30000" dirty="0">
                <a:solidFill>
                  <a:srgbClr val="FFFFFF"/>
                </a:solidFill>
                <a:latin typeface="Times New Roman" panose="02020603050405020304" pitchFamily="18" charset="0"/>
              </a:rPr>
              <a:t> 3</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μηδὲν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κ</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τὰ</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ἐρίθει</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ἢ</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κενοδοξί</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ἀλλὰ</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τῇ</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a:t>
            </a:r>
            <a:r>
              <a:rPr lang="en-US" altLang="en-US" sz="3200" dirty="0">
                <a:solidFill>
                  <a:srgbClr val="FFFFFF"/>
                </a:solidFill>
                <a:latin typeface="Times New Roman" panose="02020603050405020304" pitchFamily="18" charset="0"/>
              </a:rPr>
              <a:t>απ</a:t>
            </a:r>
            <a:r>
              <a:rPr lang="en-US" altLang="en-US" sz="3200" dirty="0" err="1">
                <a:solidFill>
                  <a:srgbClr val="FFFFFF"/>
                </a:solidFill>
                <a:latin typeface="Times New Roman" panose="02020603050405020304" pitchFamily="18" charset="0"/>
              </a:rPr>
              <a:t>εινοφροσύνῃ</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ἀλλήλους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ἡγούμενοι</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ὑ</a:t>
            </a:r>
            <a:r>
              <a:rPr lang="en-US" altLang="en-US" sz="3200" dirty="0">
                <a:solidFill>
                  <a:srgbClr val="FFFFFF"/>
                </a:solidFill>
                <a:latin typeface="Times New Roman" panose="02020603050405020304" pitchFamily="18" charset="0"/>
              </a:rPr>
              <a:t>π</a:t>
            </a:r>
            <a:r>
              <a:rPr lang="en-US" altLang="en-US" sz="3200" dirty="0" err="1">
                <a:solidFill>
                  <a:srgbClr val="FFFFFF"/>
                </a:solidFill>
                <a:latin typeface="Times New Roman" panose="02020603050405020304" pitchFamily="18" charset="0"/>
              </a:rPr>
              <a:t>ερέχοντ</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ἑ</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υτῶν</a:t>
            </a:r>
            <a:r>
              <a:rPr lang="en-US" altLang="en-US" sz="3200" dirty="0">
                <a:solidFill>
                  <a:srgbClr val="FFFFFF"/>
                </a:solidFill>
                <a:latin typeface="Times New Roman" panose="02020603050405020304" pitchFamily="18" charset="0"/>
              </a:rPr>
              <a:t>·</a:t>
            </a:r>
            <a:r>
              <a:rPr lang="en-US" altLang="en-US" sz="3200" baseline="30000" dirty="0">
                <a:solidFill>
                  <a:srgbClr val="FFFFFF"/>
                </a:solidFill>
                <a:latin typeface="Times New Roman" panose="02020603050405020304" pitchFamily="18" charset="0"/>
              </a:rPr>
              <a:t> 4</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μὴ</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τὰ</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ἑ</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υτῶν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ἕκ</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στος</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σκο</a:t>
            </a:r>
            <a:r>
              <a:rPr lang="en-US" altLang="en-US" sz="3200" dirty="0">
                <a:solidFill>
                  <a:srgbClr val="FFFFFF"/>
                </a:solidFill>
                <a:latin typeface="Times New Roman" panose="02020603050405020304" pitchFamily="18" charset="0"/>
              </a:rPr>
              <a:t>π</a:t>
            </a:r>
            <a:r>
              <a:rPr lang="en-US" altLang="en-US" sz="3200" dirty="0" err="1">
                <a:solidFill>
                  <a:srgbClr val="FFFFFF"/>
                </a:solidFill>
                <a:latin typeface="Times New Roman" panose="02020603050405020304" pitchFamily="18" charset="0"/>
              </a:rPr>
              <a:t>εῖτε</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ἀλλὰ</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κ</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ὶ</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τὰ</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ἑτέρων</a:t>
            </a:r>
            <a:r>
              <a:rPr lang="en-US" altLang="en-US" sz="3200" dirty="0">
                <a:solidFill>
                  <a:srgbClr val="FFFFFF"/>
                </a:solidFill>
                <a:latin typeface="Times New Roman" panose="02020603050405020304" pitchFamily="18" charset="0"/>
              </a:rPr>
              <a:t> </a:t>
            </a:r>
            <a:r>
              <a:rPr lang="en-US" altLang="en-US" sz="3200" dirty="0" err="1">
                <a:solidFill>
                  <a:srgbClr val="FFFFFF"/>
                </a:solidFill>
                <a:latin typeface="Times New Roman" panose="02020603050405020304" pitchFamily="18" charset="0"/>
              </a:rPr>
              <a:t>ἕκ</a:t>
            </a:r>
            <a:r>
              <a:rPr lang="en-US" altLang="en-US" sz="3200" dirty="0">
                <a:solidFill>
                  <a:srgbClr val="FFFFFF"/>
                </a:solidFill>
                <a:latin typeface="Times New Roman" panose="02020603050405020304" pitchFamily="18" charset="0"/>
              </a:rPr>
              <a:t>α</a:t>
            </a:r>
            <a:r>
              <a:rPr lang="en-US" altLang="en-US" sz="3200" dirty="0" err="1">
                <a:solidFill>
                  <a:srgbClr val="FFFFFF"/>
                </a:solidFill>
                <a:latin typeface="Times New Roman" panose="02020603050405020304" pitchFamily="18" charset="0"/>
              </a:rPr>
              <a:t>στος</a:t>
            </a:r>
            <a:r>
              <a:rPr lang="en-US" altLang="en-US" sz="3200" dirty="0">
                <a:solidFill>
                  <a:srgbClr val="FFFFFF"/>
                </a:solidFill>
                <a:latin typeface="Times New Roman" panose="02020603050405020304" pitchFamily="18" charset="0"/>
              </a:rPr>
              <a:t>.</a:t>
            </a:r>
          </a:p>
          <a:p>
            <a:pPr defTabSz="914400" eaLnBrk="1" hangingPunct="1"/>
            <a:endParaRPr lang="en-US" altLang="en-US" dirty="0">
              <a:solidFill>
                <a:srgbClr val="FFFFFF"/>
              </a:solidFill>
              <a:latin typeface="Times New Roman" panose="02020603050405020304" pitchFamily="18" charset="0"/>
            </a:endParaRPr>
          </a:p>
          <a:p>
            <a:pPr lvl="1" defTabSz="914400" eaLnBrk="1" hangingPunct="1"/>
            <a:r>
              <a:rPr lang="en-US" altLang="en-US" i="1" dirty="0">
                <a:solidFill>
                  <a:srgbClr val="FFFFFF"/>
                </a:solidFill>
                <a:latin typeface="Times New Roman" panose="02020603050405020304" pitchFamily="18" charset="0"/>
              </a:rPr>
              <a:t>The New Testament in the Original Greek: Byzantine </a:t>
            </a:r>
            <a:r>
              <a:rPr lang="en-US" altLang="en-US" i="1" dirty="0" err="1">
                <a:solidFill>
                  <a:srgbClr val="FFFFFF"/>
                </a:solidFill>
                <a:latin typeface="Times New Roman" panose="02020603050405020304" pitchFamily="18" charset="0"/>
              </a:rPr>
              <a:t>Textform</a:t>
            </a:r>
            <a:r>
              <a:rPr lang="en-US" altLang="en-US" i="1" dirty="0">
                <a:solidFill>
                  <a:srgbClr val="FFFFFF"/>
                </a:solidFill>
                <a:latin typeface="Times New Roman" panose="02020603050405020304" pitchFamily="18" charset="0"/>
              </a:rPr>
              <a:t> 2005, With Morphology </a:t>
            </a:r>
            <a:r>
              <a:rPr lang="en-US" altLang="en-US" dirty="0">
                <a:solidFill>
                  <a:srgbClr val="FFFFFF"/>
                </a:solidFill>
                <a:latin typeface="Times New Roman" panose="02020603050405020304" pitchFamily="18" charset="0"/>
              </a:rPr>
              <a:t>(Bellingham, WA: Logos Research Systems, 2006), Php 2:1-4.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0CA185A7-5CB8-434A-9118-508462FD3D43}"/>
              </a:ext>
            </a:extLst>
          </p:cNvPr>
          <p:cNvSpPr>
            <a:spLocks noGrp="1"/>
          </p:cNvSpPr>
          <p:nvPr>
            <p:ph type="title"/>
          </p:nvPr>
        </p:nvSpPr>
        <p:spPr>
          <a:xfrm rot="16200000">
            <a:off x="5143500" y="2857500"/>
            <a:ext cx="6858000" cy="1143000"/>
          </a:xfrm>
          <a:solidFill>
            <a:srgbClr val="660066"/>
          </a:solidFill>
        </p:spPr>
        <p:txBody>
          <a:bodyPr/>
          <a:lstStyle/>
          <a:p>
            <a:r>
              <a:rPr lang="en-US" altLang="en-US" sz="3600">
                <a:ea typeface="ＭＳ Ｐゴシック" panose="020B0600070205080204" pitchFamily="34" charset="-128"/>
              </a:rPr>
              <a:t>My Translation of 2:1-4</a:t>
            </a:r>
          </a:p>
        </p:txBody>
      </p:sp>
      <p:sp>
        <p:nvSpPr>
          <p:cNvPr id="69634" name="Title 1">
            <a:extLst>
              <a:ext uri="{FF2B5EF4-FFF2-40B4-BE49-F238E27FC236}">
                <a16:creationId xmlns:a16="http://schemas.microsoft.com/office/drawing/2014/main" id="{46930F45-C8FA-1849-99F5-F391D9CD0191}"/>
              </a:ext>
            </a:extLst>
          </p:cNvPr>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Tx/>
              <a:buAutoNum type="arabicPlain"/>
            </a:pPr>
            <a:r>
              <a:rPr lang="en-US" altLang="en-US" sz="2800" b="1">
                <a:solidFill>
                  <a:srgbClr val="FFFFFF"/>
                </a:solidFill>
                <a:latin typeface="Arial Narrow" panose="020B0604020202020204" pitchFamily="34" charset="0"/>
              </a:rPr>
              <a:t>Therefore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there is any encouragement in Christ,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there is any consolation of love,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there is any fellowship of the Spirit,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any affection and compassion, </a:t>
            </a:r>
          </a:p>
          <a:p>
            <a:pPr defTabSz="914400" eaLnBrk="1" hangingPunct="1">
              <a:buFontTx/>
              <a:buAutoNum type="arabicPlain"/>
            </a:pPr>
            <a:r>
              <a:rPr lang="en-US" altLang="en-US" sz="2800" b="1">
                <a:solidFill>
                  <a:srgbClr val="FFFFFF"/>
                </a:solidFill>
                <a:latin typeface="Arial Narrow" panose="020B0604020202020204" pitchFamily="34" charset="0"/>
              </a:rPr>
              <a:t>make my joy complete by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being of the same mind,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maintaining the same love,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united in spirit,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intent on one purpose,</a:t>
            </a:r>
          </a:p>
          <a:p>
            <a:pPr defTabSz="914400" eaLnBrk="1" hangingPunct="1">
              <a:buFontTx/>
              <a:buAutoNum type="arabicPlain"/>
            </a:pPr>
            <a:r>
              <a:rPr lang="en-US" altLang="en-US" sz="2800" b="1">
                <a:solidFill>
                  <a:srgbClr val="FFFFFF"/>
                </a:solidFill>
                <a:latin typeface="Arial Narrow" panose="020B0604020202020204" pitchFamily="34" charset="0"/>
              </a:rPr>
              <a:t>doing nothing from selfishness or empty conceit,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but with humility of mind regarding one another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as more important than yourselves,</a:t>
            </a:r>
          </a:p>
          <a:p>
            <a:pPr defTabSz="914400" eaLnBrk="1" hangingPunct="1">
              <a:buFontTx/>
              <a:buAutoNum type="arabicPlain"/>
            </a:pPr>
            <a:r>
              <a:rPr lang="en-US" altLang="en-US" sz="2800" b="1">
                <a:solidFill>
                  <a:srgbClr val="FFFFFF"/>
                </a:solidFill>
                <a:latin typeface="Arial Narrow" panose="020B0604020202020204" pitchFamily="34" charset="0"/>
              </a:rPr>
              <a:t>not merely looking out for your own personal 	interests, but also for the interests of others.</a:t>
            </a:r>
            <a:endParaRPr lang="en-US" altLang="en-US" sz="1600" b="1">
              <a:solidFill>
                <a:srgbClr val="FFFFFF"/>
              </a:solidFill>
              <a:latin typeface="Arial Narrow"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29C3D971-C286-C94B-8548-B61A00E6F189}"/>
              </a:ext>
            </a:extLst>
          </p:cNvPr>
          <p:cNvSpPr>
            <a:spLocks noGrp="1"/>
          </p:cNvSpPr>
          <p:nvPr>
            <p:ph type="title"/>
          </p:nvPr>
        </p:nvSpPr>
        <p:spPr>
          <a:xfrm rot="16200000">
            <a:off x="5143500" y="2857500"/>
            <a:ext cx="6858000" cy="1143000"/>
          </a:xfrm>
          <a:solidFill>
            <a:schemeClr val="accent1">
              <a:lumMod val="75000"/>
            </a:schemeClr>
          </a:solidFill>
        </p:spPr>
        <p:txBody>
          <a:bodyPr/>
          <a:lstStyle/>
          <a:p>
            <a:pPr>
              <a:tabLst>
                <a:tab pos="4929188" algn="l"/>
              </a:tabLst>
              <a:defRPr/>
            </a:pPr>
            <a:r>
              <a:rPr lang="en-US" sz="3600">
                <a:ea typeface="ＭＳ Ｐゴシック" charset="0"/>
                <a:cs typeface="ＭＳ Ｐゴシック" charset="0"/>
              </a:rPr>
              <a:t>The Structure of 2:1-4 (NASB)</a:t>
            </a:r>
          </a:p>
        </p:txBody>
      </p:sp>
      <p:sp>
        <p:nvSpPr>
          <p:cNvPr id="240643" name="Title 1">
            <a:extLst>
              <a:ext uri="{FF2B5EF4-FFF2-40B4-BE49-F238E27FC236}">
                <a16:creationId xmlns:a16="http://schemas.microsoft.com/office/drawing/2014/main" id="{D77890D8-517F-1C45-A7CF-042B0161EECE}"/>
              </a:ext>
            </a:extLst>
          </p:cNvPr>
          <p:cNvSpPr txBox="1">
            <a:spLocks/>
          </p:cNvSpPr>
          <p:nvPr/>
        </p:nvSpPr>
        <p:spPr bwMode="auto">
          <a:xfrm>
            <a:off x="6934200" y="4419600"/>
            <a:ext cx="22098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r>
              <a:rPr lang="en-US" altLang="en-US" sz="2800" b="1" u="sng">
                <a:solidFill>
                  <a:srgbClr val="FFFF00"/>
                </a:solidFill>
                <a:latin typeface="Arial Narrow" panose="020B0604020202020204" pitchFamily="34" charset="0"/>
              </a:rPr>
              <a:t>2 commands</a:t>
            </a:r>
            <a:r>
              <a:rPr lang="en-US" altLang="en-US" sz="2800" b="1">
                <a:solidFill>
                  <a:srgbClr val="FFFF00"/>
                </a:solidFill>
                <a:latin typeface="Arial Narrow" panose="020B0604020202020204" pitchFamily="34" charset="0"/>
              </a:rPr>
              <a:t>: </a:t>
            </a:r>
            <a:br>
              <a:rPr lang="en-US" altLang="en-US" sz="2800" b="1">
                <a:solidFill>
                  <a:srgbClr val="FFFF00"/>
                </a:solidFill>
                <a:latin typeface="Arial Narrow" panose="020B0604020202020204" pitchFamily="34" charset="0"/>
              </a:rPr>
            </a:br>
            <a:r>
              <a:rPr lang="ja-JP" altLang="en-US" sz="2800" b="1">
                <a:solidFill>
                  <a:srgbClr val="FFFF00"/>
                </a:solidFill>
                <a:latin typeface="Arial Narrow" panose="020B0604020202020204" pitchFamily="34" charset="0"/>
              </a:rPr>
              <a:t>“</a:t>
            </a:r>
            <a:r>
              <a:rPr lang="en-US" altLang="ja-JP" sz="2800" b="1">
                <a:solidFill>
                  <a:srgbClr val="FFFF00"/>
                </a:solidFill>
                <a:latin typeface="Arial Narrow" panose="020B0604020202020204" pitchFamily="34" charset="0"/>
              </a:rPr>
              <a:t>from being selfless</a:t>
            </a:r>
            <a:r>
              <a:rPr lang="ja-JP" altLang="en-US" sz="2800" b="1">
                <a:solidFill>
                  <a:srgbClr val="FFFF00"/>
                </a:solidFill>
                <a:latin typeface="Arial Narrow" panose="020B0604020202020204" pitchFamily="34" charset="0"/>
              </a:rPr>
              <a:t>”</a:t>
            </a:r>
            <a:endParaRPr lang="en-US" altLang="en-US" sz="1600" b="1">
              <a:solidFill>
                <a:srgbClr val="FFFF00"/>
              </a:solidFill>
              <a:latin typeface="Arial Narrow" panose="020B0604020202020204" pitchFamily="34" charset="0"/>
            </a:endParaRPr>
          </a:p>
        </p:txBody>
      </p:sp>
      <p:sp>
        <p:nvSpPr>
          <p:cNvPr id="70659" name="Title 1">
            <a:extLst>
              <a:ext uri="{FF2B5EF4-FFF2-40B4-BE49-F238E27FC236}">
                <a16:creationId xmlns:a16="http://schemas.microsoft.com/office/drawing/2014/main" id="{710E6034-E4B1-FC49-A14B-712E9FB7AC04}"/>
              </a:ext>
            </a:extLst>
          </p:cNvPr>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Tx/>
              <a:buAutoNum type="arabicPlain"/>
            </a:pPr>
            <a:r>
              <a:rPr lang="en-US" altLang="en-US" sz="2800" b="1">
                <a:solidFill>
                  <a:srgbClr val="FFFFFF"/>
                </a:solidFill>
                <a:latin typeface="Arial Narrow" panose="020B0604020202020204" pitchFamily="34" charset="0"/>
              </a:rPr>
              <a:t>Therefore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there is any encouragement in Christ,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there is any consolation of love,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there is any fellowship of the Spirit,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if any affection and compassion, </a:t>
            </a:r>
          </a:p>
          <a:p>
            <a:pPr defTabSz="914400" eaLnBrk="1" hangingPunct="1">
              <a:buFontTx/>
              <a:buAutoNum type="arabicPlain"/>
            </a:pPr>
            <a:r>
              <a:rPr lang="en-US" altLang="en-US" sz="2800" b="1">
                <a:solidFill>
                  <a:srgbClr val="FFFF00"/>
                </a:solidFill>
                <a:latin typeface="Arial Narrow" panose="020B0604020202020204" pitchFamily="34" charset="0"/>
              </a:rPr>
              <a:t>make my joy complete </a:t>
            </a:r>
            <a:r>
              <a:rPr lang="en-US" altLang="en-US" sz="2800" b="1">
                <a:solidFill>
                  <a:srgbClr val="FFFFFF"/>
                </a:solidFill>
                <a:latin typeface="Arial Narrow" panose="020B0604020202020204" pitchFamily="34" charset="0"/>
              </a:rPr>
              <a:t>by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being of the </a:t>
            </a:r>
            <a:r>
              <a:rPr lang="en-US" altLang="en-US" sz="2800" b="1">
                <a:solidFill>
                  <a:srgbClr val="FFB7E5"/>
                </a:solidFill>
                <a:latin typeface="Arial Narrow" panose="020B0604020202020204" pitchFamily="34" charset="0"/>
              </a:rPr>
              <a:t>same </a:t>
            </a:r>
            <a:r>
              <a:rPr lang="en-US" altLang="en-US" sz="2800" b="1">
                <a:solidFill>
                  <a:srgbClr val="FFFFFF"/>
                </a:solidFill>
                <a:latin typeface="Arial Narrow" panose="020B0604020202020204" pitchFamily="34" charset="0"/>
              </a:rPr>
              <a:t>mind,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maintaining the </a:t>
            </a:r>
            <a:r>
              <a:rPr lang="en-US" altLang="en-US" sz="2800" b="1">
                <a:solidFill>
                  <a:srgbClr val="FFB7E5"/>
                </a:solidFill>
                <a:latin typeface="Arial Narrow" panose="020B0604020202020204" pitchFamily="34" charset="0"/>
              </a:rPr>
              <a:t>same </a:t>
            </a:r>
            <a:r>
              <a:rPr lang="en-US" altLang="en-US" sz="2800" b="1">
                <a:solidFill>
                  <a:srgbClr val="FFFFFF"/>
                </a:solidFill>
                <a:latin typeface="Arial Narrow" panose="020B0604020202020204" pitchFamily="34" charset="0"/>
              </a:rPr>
              <a:t>love,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a:t>
            </a:r>
            <a:r>
              <a:rPr lang="en-US" altLang="en-US" sz="2800" b="1">
                <a:solidFill>
                  <a:srgbClr val="FFB7E5"/>
                </a:solidFill>
                <a:latin typeface="Arial Narrow" panose="020B0604020202020204" pitchFamily="34" charset="0"/>
              </a:rPr>
              <a:t>united </a:t>
            </a:r>
            <a:r>
              <a:rPr lang="en-US" altLang="en-US" sz="2800" b="1">
                <a:solidFill>
                  <a:srgbClr val="FFFFFF"/>
                </a:solidFill>
                <a:latin typeface="Arial Narrow" panose="020B0604020202020204" pitchFamily="34" charset="0"/>
              </a:rPr>
              <a:t>in spirit,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intent on </a:t>
            </a:r>
            <a:r>
              <a:rPr lang="en-US" altLang="en-US" sz="2800" b="1">
                <a:solidFill>
                  <a:srgbClr val="FFB7E5"/>
                </a:solidFill>
                <a:latin typeface="Arial Narrow" panose="020B0604020202020204" pitchFamily="34" charset="0"/>
              </a:rPr>
              <a:t>one </a:t>
            </a:r>
            <a:r>
              <a:rPr lang="en-US" altLang="en-US" sz="2800" b="1">
                <a:solidFill>
                  <a:srgbClr val="FFFFFF"/>
                </a:solidFill>
                <a:latin typeface="Arial Narrow" panose="020B0604020202020204" pitchFamily="34" charset="0"/>
              </a:rPr>
              <a:t>purpose.</a:t>
            </a:r>
          </a:p>
          <a:p>
            <a:pPr defTabSz="914400" eaLnBrk="1" hangingPunct="1">
              <a:buFontTx/>
              <a:buAutoNum type="arabicPlain"/>
            </a:pPr>
            <a:r>
              <a:rPr lang="en-US" altLang="en-US" sz="2800" b="1" u="sng">
                <a:solidFill>
                  <a:srgbClr val="FFFFFF"/>
                </a:solidFill>
                <a:latin typeface="Arial Narrow" panose="020B0604020202020204" pitchFamily="34" charset="0"/>
              </a:rPr>
              <a:t>Do nothing from selfishness</a:t>
            </a:r>
            <a:r>
              <a:rPr lang="en-US" altLang="en-US" sz="2800" b="1">
                <a:solidFill>
                  <a:srgbClr val="FFFFFF"/>
                </a:solidFill>
                <a:latin typeface="Arial Narrow" panose="020B0604020202020204" pitchFamily="34" charset="0"/>
              </a:rPr>
              <a:t> or empty conceit,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but with humility of mind regard one another </a:t>
            </a:r>
            <a:br>
              <a:rPr lang="en-US" altLang="en-US" sz="2800" b="1">
                <a:solidFill>
                  <a:srgbClr val="FFFFFF"/>
                </a:solidFill>
                <a:latin typeface="Arial Narrow" panose="020B0604020202020204" pitchFamily="34" charset="0"/>
              </a:rPr>
            </a:br>
            <a:r>
              <a:rPr lang="en-US" altLang="en-US" sz="2800" b="1">
                <a:solidFill>
                  <a:srgbClr val="FFFFFF"/>
                </a:solidFill>
                <a:latin typeface="Arial Narrow" panose="020B0604020202020204" pitchFamily="34" charset="0"/>
              </a:rPr>
              <a:t>	as more important than yourselves;</a:t>
            </a:r>
          </a:p>
          <a:p>
            <a:pPr defTabSz="914400" eaLnBrk="1" hangingPunct="1">
              <a:buFontTx/>
              <a:buAutoNum type="arabicPlain"/>
            </a:pPr>
            <a:r>
              <a:rPr lang="en-US" altLang="en-US" sz="2800" b="1" u="sng">
                <a:solidFill>
                  <a:srgbClr val="FFFFFF"/>
                </a:solidFill>
                <a:latin typeface="Arial Narrow" panose="020B0604020202020204" pitchFamily="34" charset="0"/>
              </a:rPr>
              <a:t>do not merely look out for your own</a:t>
            </a:r>
            <a:r>
              <a:rPr lang="en-US" altLang="en-US" sz="2800" b="1">
                <a:solidFill>
                  <a:srgbClr val="FFFFFF"/>
                </a:solidFill>
                <a:latin typeface="Arial Narrow" panose="020B0604020202020204" pitchFamily="34" charset="0"/>
              </a:rPr>
              <a:t> personal 	interests, but also for the interests of others.</a:t>
            </a:r>
            <a:endParaRPr lang="en-US" altLang="en-US" sz="1600" b="1">
              <a:solidFill>
                <a:srgbClr val="FFFFFF"/>
              </a:solidFill>
              <a:latin typeface="Arial Narrow" panose="020B0604020202020204" pitchFamily="34" charset="0"/>
            </a:endParaRPr>
          </a:p>
        </p:txBody>
      </p:sp>
      <p:sp>
        <p:nvSpPr>
          <p:cNvPr id="240645" name="Title 1">
            <a:extLst>
              <a:ext uri="{FF2B5EF4-FFF2-40B4-BE49-F238E27FC236}">
                <a16:creationId xmlns:a16="http://schemas.microsoft.com/office/drawing/2014/main" id="{F6C24CF5-B244-B74B-A689-BBF1D613E0F4}"/>
              </a:ext>
            </a:extLst>
          </p:cNvPr>
          <p:cNvSpPr txBox="1">
            <a:spLocks/>
          </p:cNvSpPr>
          <p:nvPr/>
        </p:nvSpPr>
        <p:spPr bwMode="auto">
          <a:xfrm>
            <a:off x="4138613" y="2209800"/>
            <a:ext cx="396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r>
              <a:rPr lang="en-US" altLang="en-US" sz="2800" b="1" u="sng">
                <a:solidFill>
                  <a:srgbClr val="FFFF00"/>
                </a:solidFill>
                <a:latin typeface="Arial Narrow" panose="020B0604020202020204" pitchFamily="34" charset="0"/>
              </a:rPr>
              <a:t>Main Verb</a:t>
            </a:r>
            <a:r>
              <a:rPr lang="en-US" altLang="en-US" sz="2800" b="1">
                <a:solidFill>
                  <a:srgbClr val="FFFF00"/>
                </a:solidFill>
                <a:latin typeface="Arial Narrow" panose="020B0604020202020204" pitchFamily="34" charset="0"/>
              </a:rPr>
              <a:t>: </a:t>
            </a:r>
            <a:r>
              <a:rPr lang="ja-JP" altLang="en-US" sz="2800" b="1">
                <a:solidFill>
                  <a:srgbClr val="FFFF00"/>
                </a:solidFill>
                <a:latin typeface="Arial Narrow" panose="020B0604020202020204" pitchFamily="34" charset="0"/>
              </a:rPr>
              <a:t>“</a:t>
            </a:r>
            <a:r>
              <a:rPr lang="en-US" altLang="ja-JP" sz="2800" b="1">
                <a:solidFill>
                  <a:srgbClr val="FFFF00"/>
                </a:solidFill>
                <a:latin typeface="Arial Narrow" panose="020B0604020202020204" pitchFamily="34" charset="0"/>
              </a:rPr>
              <a:t>give me joy...</a:t>
            </a:r>
            <a:r>
              <a:rPr lang="ja-JP" altLang="en-US" sz="2800" b="1">
                <a:solidFill>
                  <a:srgbClr val="FFFF00"/>
                </a:solidFill>
                <a:latin typeface="Arial Narrow" panose="020B0604020202020204" pitchFamily="34" charset="0"/>
              </a:rPr>
              <a:t>”</a:t>
            </a:r>
            <a:endParaRPr lang="en-US" altLang="en-US" sz="1600" b="1">
              <a:solidFill>
                <a:srgbClr val="FFFF00"/>
              </a:solidFill>
              <a:latin typeface="Arial Narrow" panose="020B0604020202020204" pitchFamily="34" charset="0"/>
            </a:endParaRPr>
          </a:p>
        </p:txBody>
      </p:sp>
      <p:sp>
        <p:nvSpPr>
          <p:cNvPr id="240646" name="Title 1">
            <a:extLst>
              <a:ext uri="{FF2B5EF4-FFF2-40B4-BE49-F238E27FC236}">
                <a16:creationId xmlns:a16="http://schemas.microsoft.com/office/drawing/2014/main" id="{C5D8AFD9-7C50-4B4F-942C-C563D66EFFA5}"/>
              </a:ext>
            </a:extLst>
          </p:cNvPr>
          <p:cNvSpPr txBox="1">
            <a:spLocks/>
          </p:cNvSpPr>
          <p:nvPr/>
        </p:nvSpPr>
        <p:spPr bwMode="auto">
          <a:xfrm>
            <a:off x="5715000" y="304800"/>
            <a:ext cx="2286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r>
              <a:rPr lang="en-US" altLang="en-US" sz="2800" b="1" u="sng">
                <a:solidFill>
                  <a:srgbClr val="FFFF00"/>
                </a:solidFill>
                <a:latin typeface="Arial Narrow" panose="020B0604020202020204" pitchFamily="34" charset="0"/>
              </a:rPr>
              <a:t>4 </a:t>
            </a:r>
            <a:r>
              <a:rPr lang="ja-JP" altLang="en-US" sz="2800" b="1" u="sng">
                <a:solidFill>
                  <a:srgbClr val="FFFF00"/>
                </a:solidFill>
                <a:latin typeface="Arial Narrow" panose="020B0604020202020204" pitchFamily="34" charset="0"/>
              </a:rPr>
              <a:t>“</a:t>
            </a:r>
            <a:r>
              <a:rPr lang="en-US" altLang="ja-JP" sz="2800" b="1" u="sng">
                <a:solidFill>
                  <a:srgbClr val="FFFF00"/>
                </a:solidFill>
                <a:latin typeface="Arial Narrow" panose="020B0604020202020204" pitchFamily="34" charset="0"/>
              </a:rPr>
              <a:t>if</a:t>
            </a:r>
            <a:r>
              <a:rPr lang="ja-JP" altLang="en-US" sz="2800" b="1" u="sng">
                <a:solidFill>
                  <a:srgbClr val="FFFF00"/>
                </a:solidFill>
                <a:latin typeface="Arial Narrow" panose="020B0604020202020204" pitchFamily="34" charset="0"/>
              </a:rPr>
              <a:t>”</a:t>
            </a:r>
            <a:r>
              <a:rPr lang="en-US" altLang="ja-JP" sz="2800" b="1" u="sng">
                <a:solidFill>
                  <a:srgbClr val="FFFF00"/>
                </a:solidFill>
                <a:latin typeface="Arial Narrow" panose="020B0604020202020204" pitchFamily="34" charset="0"/>
              </a:rPr>
              <a:t> phrases</a:t>
            </a:r>
            <a:r>
              <a:rPr lang="en-US" altLang="ja-JP" sz="2800" b="1">
                <a:solidFill>
                  <a:srgbClr val="FFFF00"/>
                </a:solidFill>
                <a:latin typeface="Arial Narrow" panose="020B0604020202020204" pitchFamily="34" charset="0"/>
              </a:rPr>
              <a:t>: </a:t>
            </a:r>
            <a:r>
              <a:rPr lang="ja-JP" altLang="en-US" sz="2800" b="1">
                <a:solidFill>
                  <a:srgbClr val="FFFF00"/>
                </a:solidFill>
                <a:latin typeface="Arial Narrow" panose="020B0604020202020204" pitchFamily="34" charset="0"/>
              </a:rPr>
              <a:t>“</a:t>
            </a:r>
            <a:r>
              <a:rPr lang="en-US" altLang="ja-JP" sz="2800" b="1">
                <a:solidFill>
                  <a:srgbClr val="FFFF00"/>
                </a:solidFill>
                <a:latin typeface="Arial Narrow" panose="020B0604020202020204" pitchFamily="34" charset="0"/>
              </a:rPr>
              <a:t>Please...</a:t>
            </a:r>
            <a:r>
              <a:rPr lang="ja-JP" altLang="en-US" sz="2800" b="1">
                <a:solidFill>
                  <a:srgbClr val="FFFF00"/>
                </a:solidFill>
                <a:latin typeface="Arial Narrow" panose="020B0604020202020204" pitchFamily="34" charset="0"/>
              </a:rPr>
              <a:t>”</a:t>
            </a:r>
            <a:endParaRPr lang="en-US" altLang="en-US" sz="1600" b="1">
              <a:solidFill>
                <a:srgbClr val="FFFF00"/>
              </a:solidFill>
              <a:latin typeface="Arial Narrow" panose="020B0604020202020204" pitchFamily="34" charset="0"/>
            </a:endParaRPr>
          </a:p>
        </p:txBody>
      </p:sp>
      <p:sp>
        <p:nvSpPr>
          <p:cNvPr id="240647" name="Title 1">
            <a:extLst>
              <a:ext uri="{FF2B5EF4-FFF2-40B4-BE49-F238E27FC236}">
                <a16:creationId xmlns:a16="http://schemas.microsoft.com/office/drawing/2014/main" id="{7A044B5F-7264-184F-9CAA-D07494C75216}"/>
              </a:ext>
            </a:extLst>
          </p:cNvPr>
          <p:cNvSpPr txBox="1">
            <a:spLocks/>
          </p:cNvSpPr>
          <p:nvPr/>
        </p:nvSpPr>
        <p:spPr bwMode="auto">
          <a:xfrm>
            <a:off x="4267200" y="3429000"/>
            <a:ext cx="3657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r>
              <a:rPr lang="en-US" altLang="en-US" sz="2800" b="1" u="sng">
                <a:solidFill>
                  <a:srgbClr val="FFFF00"/>
                </a:solidFill>
                <a:latin typeface="Arial Narrow" panose="020B0604020202020204" pitchFamily="34" charset="0"/>
              </a:rPr>
              <a:t>4 </a:t>
            </a:r>
            <a:r>
              <a:rPr lang="ja-JP" altLang="en-US" sz="2800" b="1" u="sng">
                <a:solidFill>
                  <a:srgbClr val="FFFF00"/>
                </a:solidFill>
                <a:latin typeface="Arial Narrow" panose="020B0604020202020204" pitchFamily="34" charset="0"/>
              </a:rPr>
              <a:t>“</a:t>
            </a:r>
            <a:r>
              <a:rPr lang="en-US" altLang="ja-JP" sz="2800" b="1" u="sng">
                <a:solidFill>
                  <a:srgbClr val="FFFF00"/>
                </a:solidFill>
                <a:latin typeface="Arial Narrow" panose="020B0604020202020204" pitchFamily="34" charset="0"/>
              </a:rPr>
              <a:t>by</a:t>
            </a:r>
            <a:r>
              <a:rPr lang="ja-JP" altLang="en-US" sz="2800" b="1" u="sng">
                <a:solidFill>
                  <a:srgbClr val="FFFF00"/>
                </a:solidFill>
                <a:latin typeface="Arial Narrow" panose="020B0604020202020204" pitchFamily="34" charset="0"/>
              </a:rPr>
              <a:t>”</a:t>
            </a:r>
            <a:r>
              <a:rPr lang="en-US" altLang="ja-JP" sz="2800" b="1" u="sng">
                <a:solidFill>
                  <a:srgbClr val="FFFF00"/>
                </a:solidFill>
                <a:latin typeface="Arial Narrow" panose="020B0604020202020204" pitchFamily="34" charset="0"/>
              </a:rPr>
              <a:t> phrases</a:t>
            </a:r>
            <a:r>
              <a:rPr lang="en-US" altLang="ja-JP" sz="2800" b="1">
                <a:solidFill>
                  <a:srgbClr val="FFFF00"/>
                </a:solidFill>
                <a:latin typeface="Arial Narrow" panose="020B0604020202020204" pitchFamily="34" charset="0"/>
              </a:rPr>
              <a:t>: </a:t>
            </a:r>
            <a:br>
              <a:rPr lang="en-US" altLang="ja-JP" sz="2800" b="1">
                <a:solidFill>
                  <a:srgbClr val="FFFF00"/>
                </a:solidFill>
                <a:latin typeface="Arial Narrow" panose="020B0604020202020204" pitchFamily="34" charset="0"/>
              </a:rPr>
            </a:br>
            <a:r>
              <a:rPr lang="ja-JP" altLang="en-US" sz="2800" b="1">
                <a:solidFill>
                  <a:srgbClr val="FFFF00"/>
                </a:solidFill>
                <a:latin typeface="Arial Narrow" panose="020B0604020202020204" pitchFamily="34" charset="0"/>
              </a:rPr>
              <a:t>“</a:t>
            </a:r>
            <a:r>
              <a:rPr lang="en-US" altLang="ja-JP" sz="2800" b="1">
                <a:solidFill>
                  <a:srgbClr val="FFFF00"/>
                </a:solidFill>
                <a:latin typeface="Arial Narrow" panose="020B0604020202020204" pitchFamily="34" charset="0"/>
              </a:rPr>
              <a:t>by being </a:t>
            </a:r>
            <a:r>
              <a:rPr lang="en-US" altLang="ja-JP" sz="2800" b="1">
                <a:solidFill>
                  <a:srgbClr val="FFB7E5"/>
                </a:solidFill>
                <a:latin typeface="Arial Narrow" panose="020B0604020202020204" pitchFamily="34" charset="0"/>
              </a:rPr>
              <a:t>united</a:t>
            </a:r>
            <a:r>
              <a:rPr lang="en-US" altLang="ja-JP" sz="2800" b="1">
                <a:solidFill>
                  <a:srgbClr val="FFFF00"/>
                </a:solidFill>
                <a:latin typeface="Arial Narrow" panose="020B0604020202020204" pitchFamily="34" charset="0"/>
              </a:rPr>
              <a:t>...</a:t>
            </a:r>
            <a:r>
              <a:rPr lang="ja-JP" altLang="en-US" sz="2800" b="1">
                <a:solidFill>
                  <a:srgbClr val="FFFF00"/>
                </a:solidFill>
                <a:latin typeface="Arial Narrow" panose="020B0604020202020204" pitchFamily="34" charset="0"/>
              </a:rPr>
              <a:t>”</a:t>
            </a:r>
            <a:endParaRPr lang="en-US" altLang="en-US" sz="1600" b="1">
              <a:solidFill>
                <a:srgbClr val="FFFF00"/>
              </a:solidFill>
              <a:latin typeface="Arial Narrow"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064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06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nimBg="1"/>
      <p:bldP spid="240645" grpId="0"/>
      <p:bldP spid="240646" grpId="0"/>
      <p:bldP spid="2406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E44D7337-6706-B44D-851B-C449A7C29129}"/>
              </a:ext>
            </a:extLst>
          </p:cNvPr>
          <p:cNvSpPr>
            <a:spLocks noGrp="1"/>
          </p:cNvSpPr>
          <p:nvPr>
            <p:ph type="title"/>
          </p:nvPr>
        </p:nvSpPr>
        <p:spPr>
          <a:xfrm>
            <a:off x="395288" y="-26988"/>
            <a:ext cx="8748712" cy="2303463"/>
          </a:xfrm>
        </p:spPr>
        <p:txBody>
          <a:bodyPr/>
          <a:lstStyle/>
          <a:p>
            <a:r>
              <a:rPr lang="en-US" altLang="en-US" sz="7200">
                <a:solidFill>
                  <a:srgbClr val="FFFF00"/>
                </a:solidFill>
                <a:ea typeface="ＭＳ Ｐゴシック" panose="020B0600070205080204" pitchFamily="34" charset="-128"/>
              </a:rPr>
              <a:t>Selflessness </a:t>
            </a:r>
            <a:r>
              <a:rPr lang="en-US" altLang="en-US" sz="5400">
                <a:ea typeface="ＭＳ Ｐゴシック" panose="020B0600070205080204" pitchFamily="34" charset="-128"/>
              </a:rPr>
              <a:t>leads to unity (2:1-4).</a:t>
            </a:r>
          </a:p>
        </p:txBody>
      </p:sp>
      <p:pic>
        <p:nvPicPr>
          <p:cNvPr id="71682" name="Picture 1">
            <a:extLst>
              <a:ext uri="{FF2B5EF4-FFF2-40B4-BE49-F238E27FC236}">
                <a16:creationId xmlns:a16="http://schemas.microsoft.com/office/drawing/2014/main" id="{81C739C5-D99E-9642-A66C-36E108F03E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08213"/>
            <a:ext cx="9144000" cy="46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DCE55FC1-BA19-4C49-9C64-205C29B79C01}"/>
              </a:ext>
            </a:extLst>
          </p:cNvPr>
          <p:cNvSpPr>
            <a:spLocks noGrp="1"/>
          </p:cNvSpPr>
          <p:nvPr>
            <p:ph type="title"/>
          </p:nvPr>
        </p:nvSpPr>
        <p:spPr>
          <a:xfrm rot="16200000">
            <a:off x="5143500" y="2857500"/>
            <a:ext cx="6858000" cy="1143000"/>
          </a:xfrm>
          <a:solidFill>
            <a:srgbClr val="800000"/>
          </a:solidFill>
        </p:spPr>
        <p:txBody>
          <a:bodyPr/>
          <a:lstStyle/>
          <a:p>
            <a:r>
              <a:rPr lang="en-US" altLang="en-US" sz="3600">
                <a:solidFill>
                  <a:srgbClr val="FFFF00"/>
                </a:solidFill>
                <a:ea typeface="ＭＳ Ｐゴシック" panose="020B0600070205080204" pitchFamily="34" charset="-128"/>
              </a:rPr>
              <a:t>Attitude </a:t>
            </a:r>
            <a:r>
              <a:rPr lang="en-US" altLang="en-US" sz="3600">
                <a:ea typeface="ＭＳ Ｐゴシック" panose="020B0600070205080204" pitchFamily="34" charset="-128"/>
              </a:rPr>
              <a:t>words in 2:1-4 (NASB)</a:t>
            </a:r>
          </a:p>
        </p:txBody>
      </p:sp>
      <p:sp>
        <p:nvSpPr>
          <p:cNvPr id="72706" name="Title 1">
            <a:extLst>
              <a:ext uri="{FF2B5EF4-FFF2-40B4-BE49-F238E27FC236}">
                <a16:creationId xmlns:a16="http://schemas.microsoft.com/office/drawing/2014/main" id="{4335C065-D57D-2649-97E2-CE6F9A5946E1}"/>
              </a:ext>
            </a:extLst>
          </p:cNvPr>
          <p:cNvSpPr txBox="1">
            <a:spLocks/>
          </p:cNvSpPr>
          <p:nvPr/>
        </p:nvSpPr>
        <p:spPr bwMode="auto">
          <a:xfrm>
            <a:off x="0" y="0"/>
            <a:ext cx="800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Tx/>
              <a:buAutoNum type="arabicPlain"/>
            </a:pPr>
            <a:r>
              <a:rPr lang="en-US" altLang="en-US" sz="2800" b="1" dirty="0">
                <a:solidFill>
                  <a:srgbClr val="FFFFFF"/>
                </a:solidFill>
                <a:latin typeface="Arial Narrow" panose="020B0604020202020204" pitchFamily="34" charset="0"/>
              </a:rPr>
              <a:t>Therefore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if there is any encouragement in Christ,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if there is any consolation of love,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if there is any fellowship of the Spirit,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if any affection and compassion, </a:t>
            </a:r>
          </a:p>
          <a:p>
            <a:pPr defTabSz="914400" eaLnBrk="1" hangingPunct="1">
              <a:buFontTx/>
              <a:buAutoNum type="arabicPlain"/>
            </a:pPr>
            <a:r>
              <a:rPr lang="en-US" altLang="en-US" sz="2800" b="1" dirty="0">
                <a:solidFill>
                  <a:srgbClr val="FFFFFF"/>
                </a:solidFill>
                <a:latin typeface="Arial Narrow" panose="020B0604020202020204" pitchFamily="34" charset="0"/>
              </a:rPr>
              <a:t>make my joy complete by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being of the same </a:t>
            </a:r>
            <a:r>
              <a:rPr lang="en-US" altLang="en-US" sz="2800" b="1" dirty="0">
                <a:solidFill>
                  <a:srgbClr val="FFFF00"/>
                </a:solidFill>
                <a:latin typeface="Arial Narrow" panose="020B0604020202020204" pitchFamily="34" charset="0"/>
              </a:rPr>
              <a:t>mind</a:t>
            </a:r>
            <a:r>
              <a:rPr lang="en-US" altLang="en-US" sz="2800" b="1" dirty="0">
                <a:solidFill>
                  <a:srgbClr val="FFFFFF"/>
                </a:solidFill>
                <a:latin typeface="Arial Narrow" panose="020B0604020202020204" pitchFamily="34" charset="0"/>
              </a:rPr>
              <a:t>,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maintaining the same love,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united in spirit,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intent on one </a:t>
            </a:r>
            <a:r>
              <a:rPr lang="en-US" altLang="en-US" sz="2800" b="1" dirty="0">
                <a:solidFill>
                  <a:srgbClr val="FFFF00"/>
                </a:solidFill>
                <a:latin typeface="Arial Narrow" panose="020B0604020202020204" pitchFamily="34" charset="0"/>
              </a:rPr>
              <a:t>purpose</a:t>
            </a:r>
            <a:r>
              <a:rPr lang="en-US" altLang="en-US" sz="2800" b="1" dirty="0">
                <a:solidFill>
                  <a:srgbClr val="FFFFFF"/>
                </a:solidFill>
                <a:latin typeface="Arial Narrow" panose="020B0604020202020204" pitchFamily="34" charset="0"/>
              </a:rPr>
              <a:t>.</a:t>
            </a:r>
          </a:p>
          <a:p>
            <a:pPr defTabSz="914400" eaLnBrk="1" hangingPunct="1">
              <a:buFontTx/>
              <a:buAutoNum type="arabicPlain"/>
            </a:pPr>
            <a:r>
              <a:rPr lang="en-US" altLang="en-US" sz="2800" b="1" dirty="0">
                <a:solidFill>
                  <a:srgbClr val="FFFFFF"/>
                </a:solidFill>
                <a:latin typeface="Arial Narrow" panose="020B0604020202020204" pitchFamily="34" charset="0"/>
              </a:rPr>
              <a:t>Do nothing from selfishness or empty conceit,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but with humility of mind </a:t>
            </a:r>
            <a:r>
              <a:rPr lang="en-US" altLang="en-US" sz="2800" b="1" dirty="0">
                <a:solidFill>
                  <a:srgbClr val="FFFF00"/>
                </a:solidFill>
                <a:latin typeface="Arial Narrow" panose="020B0604020202020204" pitchFamily="34" charset="0"/>
              </a:rPr>
              <a:t>regard </a:t>
            </a:r>
            <a:r>
              <a:rPr lang="en-US" altLang="en-US" sz="2800" b="1" dirty="0">
                <a:solidFill>
                  <a:srgbClr val="FFFFFF"/>
                </a:solidFill>
                <a:latin typeface="Arial Narrow" panose="020B0604020202020204" pitchFamily="34" charset="0"/>
              </a:rPr>
              <a:t>one another </a:t>
            </a:r>
            <a:br>
              <a:rPr lang="en-US" altLang="en-US" sz="2800" b="1" dirty="0">
                <a:solidFill>
                  <a:srgbClr val="FFFFFF"/>
                </a:solidFill>
                <a:latin typeface="Arial Narrow" panose="020B0604020202020204" pitchFamily="34" charset="0"/>
              </a:rPr>
            </a:br>
            <a:r>
              <a:rPr lang="en-US" altLang="en-US" sz="2800" b="1" dirty="0">
                <a:solidFill>
                  <a:srgbClr val="FFFFFF"/>
                </a:solidFill>
                <a:latin typeface="Arial Narrow" panose="020B0604020202020204" pitchFamily="34" charset="0"/>
              </a:rPr>
              <a:t>	as more important than yourselves;</a:t>
            </a:r>
          </a:p>
          <a:p>
            <a:pPr defTabSz="914400" eaLnBrk="1" hangingPunct="1">
              <a:buFontTx/>
              <a:buAutoNum type="arabicPlain"/>
            </a:pPr>
            <a:r>
              <a:rPr lang="en-US" altLang="en-US" sz="2800" b="1" dirty="0">
                <a:solidFill>
                  <a:srgbClr val="FFFFFF"/>
                </a:solidFill>
                <a:latin typeface="Arial Narrow" panose="020B0604020202020204" pitchFamily="34" charset="0"/>
              </a:rPr>
              <a:t>do not merely </a:t>
            </a:r>
            <a:r>
              <a:rPr lang="en-US" altLang="en-US" sz="2800" b="1" dirty="0">
                <a:solidFill>
                  <a:srgbClr val="FFFF00"/>
                </a:solidFill>
                <a:latin typeface="Arial Narrow" panose="020B0604020202020204" pitchFamily="34" charset="0"/>
              </a:rPr>
              <a:t>look out </a:t>
            </a:r>
            <a:r>
              <a:rPr lang="en-US" altLang="en-US" sz="2800" b="1" dirty="0">
                <a:solidFill>
                  <a:srgbClr val="FFFFFF"/>
                </a:solidFill>
                <a:latin typeface="Arial Narrow" panose="020B0604020202020204" pitchFamily="34" charset="0"/>
              </a:rPr>
              <a:t>for your own personal 	interests, but also for the interests of others.</a:t>
            </a:r>
            <a:endParaRPr lang="en-US" altLang="en-US" sz="1600" b="1" dirty="0">
              <a:solidFill>
                <a:srgbClr val="FFFFFF"/>
              </a:solidFill>
              <a:latin typeface="Arial Narrow"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1">
            <a:extLst>
              <a:ext uri="{FF2B5EF4-FFF2-40B4-BE49-F238E27FC236}">
                <a16:creationId xmlns:a16="http://schemas.microsoft.com/office/drawing/2014/main" id="{1D7DE69D-F49E-6746-A305-74377DC21B56}"/>
              </a:ext>
            </a:extLst>
          </p:cNvPr>
          <p:cNvSpPr>
            <a:spLocks noGrp="1"/>
          </p:cNvSpPr>
          <p:nvPr>
            <p:ph type="title"/>
          </p:nvPr>
        </p:nvSpPr>
        <p:spPr>
          <a:xfrm>
            <a:off x="684213" y="260350"/>
            <a:ext cx="7772400" cy="936625"/>
          </a:xfrm>
          <a:solidFill>
            <a:srgbClr val="660066"/>
          </a:solidFill>
        </p:spPr>
        <p:txBody>
          <a:bodyPr/>
          <a:lstStyle/>
          <a:p>
            <a:r>
              <a:rPr lang="en-US" altLang="en-US">
                <a:effectLst>
                  <a:outerShdw blurRad="38100" dist="38100" dir="2700000" algn="tl">
                    <a:srgbClr val="000000"/>
                  </a:outerShdw>
                </a:effectLst>
                <a:ea typeface="ＭＳ Ｐゴシック" panose="020B0600070205080204" pitchFamily="34" charset="-128"/>
              </a:rPr>
              <a:t>The Sequence</a:t>
            </a:r>
          </a:p>
        </p:txBody>
      </p:sp>
      <p:grpSp>
        <p:nvGrpSpPr>
          <p:cNvPr id="8" name="Group 7">
            <a:extLst>
              <a:ext uri="{FF2B5EF4-FFF2-40B4-BE49-F238E27FC236}">
                <a16:creationId xmlns:a16="http://schemas.microsoft.com/office/drawing/2014/main" id="{8B331011-2128-7F49-861F-6C6505973FC4}"/>
              </a:ext>
            </a:extLst>
          </p:cNvPr>
          <p:cNvGrpSpPr>
            <a:grpSpLocks/>
          </p:cNvGrpSpPr>
          <p:nvPr/>
        </p:nvGrpSpPr>
        <p:grpSpPr bwMode="auto">
          <a:xfrm>
            <a:off x="-58738" y="2011363"/>
            <a:ext cx="3117851" cy="4154487"/>
            <a:chOff x="12576" y="1758837"/>
            <a:chExt cx="3119264" cy="4154439"/>
          </a:xfrm>
        </p:grpSpPr>
        <p:sp>
          <p:nvSpPr>
            <p:cNvPr id="73739" name="Title 1">
              <a:extLst>
                <a:ext uri="{FF2B5EF4-FFF2-40B4-BE49-F238E27FC236}">
                  <a16:creationId xmlns:a16="http://schemas.microsoft.com/office/drawing/2014/main" id="{C5F8DB68-B6AE-BA4B-9690-E5ABEB1680DA}"/>
                </a:ext>
              </a:extLst>
            </p:cNvPr>
            <p:cNvSpPr txBox="1">
              <a:spLocks/>
            </p:cNvSpPr>
            <p:nvPr/>
          </p:nvSpPr>
          <p:spPr bwMode="auto">
            <a:xfrm>
              <a:off x="12576" y="4545124"/>
              <a:ext cx="3119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3200">
                  <a:solidFill>
                    <a:srgbClr val="E3EBF1"/>
                  </a:solidFill>
                  <a:latin typeface="Arial Black" panose="020B0604020202020204" pitchFamily="34" charset="0"/>
                </a:rPr>
                <a:t>Selflessness</a:t>
              </a:r>
            </a:p>
          </p:txBody>
        </p:sp>
        <p:pic>
          <p:nvPicPr>
            <p:cNvPr id="73740" name="Picture 5">
              <a:extLst>
                <a:ext uri="{FF2B5EF4-FFF2-40B4-BE49-F238E27FC236}">
                  <a16:creationId xmlns:a16="http://schemas.microsoft.com/office/drawing/2014/main" id="{EC30EB50-635D-7743-8838-F3FE6DBCFB80}"/>
                </a:ext>
              </a:extLst>
            </p:cNvPr>
            <p:cNvPicPr>
              <a:picLocks noChangeAspect="1"/>
            </p:cNvPicPr>
            <p:nvPr/>
          </p:nvPicPr>
          <p:blipFill>
            <a:blip r:embed="rId2">
              <a:extLst>
                <a:ext uri="{28A0092B-C50C-407E-A947-70E740481C1C}">
                  <a14:useLocalDpi xmlns:a14="http://schemas.microsoft.com/office/drawing/2010/main" val="0"/>
                </a:ext>
              </a:extLst>
            </a:blip>
            <a:srcRect t="12498" b="2435"/>
            <a:stretch>
              <a:fillRect/>
            </a:stretch>
          </p:blipFill>
          <p:spPr bwMode="auto">
            <a:xfrm>
              <a:off x="226864" y="1758837"/>
              <a:ext cx="2690688" cy="303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3E2D3DB4-7D6E-A84F-B4E5-C386CDC609C3}"/>
              </a:ext>
            </a:extLst>
          </p:cNvPr>
          <p:cNvGrpSpPr>
            <a:grpSpLocks/>
          </p:cNvGrpSpPr>
          <p:nvPr/>
        </p:nvGrpSpPr>
        <p:grpSpPr bwMode="auto">
          <a:xfrm>
            <a:off x="2987675" y="2024063"/>
            <a:ext cx="2951163" cy="4141787"/>
            <a:chOff x="3563888" y="1772816"/>
            <a:chExt cx="2950983" cy="4140460"/>
          </a:xfrm>
        </p:grpSpPr>
        <p:sp>
          <p:nvSpPr>
            <p:cNvPr id="73737" name="Title 1">
              <a:extLst>
                <a:ext uri="{FF2B5EF4-FFF2-40B4-BE49-F238E27FC236}">
                  <a16:creationId xmlns:a16="http://schemas.microsoft.com/office/drawing/2014/main" id="{391BAA27-10BC-0E41-A527-3447552DA6A1}"/>
                </a:ext>
              </a:extLst>
            </p:cNvPr>
            <p:cNvSpPr txBox="1">
              <a:spLocks/>
            </p:cNvSpPr>
            <p:nvPr/>
          </p:nvSpPr>
          <p:spPr bwMode="auto">
            <a:xfrm>
              <a:off x="3851247" y="4545124"/>
              <a:ext cx="237626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3200">
                  <a:solidFill>
                    <a:srgbClr val="E3EBF1"/>
                  </a:solidFill>
                  <a:latin typeface="Arial Black" panose="020B0604020202020204" pitchFamily="34" charset="0"/>
                </a:rPr>
                <a:t>Humility</a:t>
              </a:r>
            </a:p>
          </p:txBody>
        </p:sp>
        <p:pic>
          <p:nvPicPr>
            <p:cNvPr id="73738" name="Picture 6">
              <a:extLst>
                <a:ext uri="{FF2B5EF4-FFF2-40B4-BE49-F238E27FC236}">
                  <a16:creationId xmlns:a16="http://schemas.microsoft.com/office/drawing/2014/main" id="{8ADADC30-0B45-654D-B23E-86C627E5F76C}"/>
                </a:ext>
              </a:extLst>
            </p:cNvPr>
            <p:cNvPicPr>
              <a:picLocks noChangeAspect="1"/>
            </p:cNvPicPr>
            <p:nvPr/>
          </p:nvPicPr>
          <p:blipFill>
            <a:blip r:embed="rId3">
              <a:extLst>
                <a:ext uri="{28A0092B-C50C-407E-A947-70E740481C1C}">
                  <a14:useLocalDpi xmlns:a14="http://schemas.microsoft.com/office/drawing/2010/main" val="0"/>
                </a:ext>
              </a:extLst>
            </a:blip>
            <a:srcRect l="14919" r="12469"/>
            <a:stretch>
              <a:fillRect/>
            </a:stretch>
          </p:blipFill>
          <p:spPr bwMode="auto">
            <a:xfrm>
              <a:off x="3563888" y="1772816"/>
              <a:ext cx="295098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ACD32AF5-34DA-4847-9C6D-96C41D94FCCA}"/>
              </a:ext>
            </a:extLst>
          </p:cNvPr>
          <p:cNvGrpSpPr>
            <a:grpSpLocks/>
          </p:cNvGrpSpPr>
          <p:nvPr/>
        </p:nvGrpSpPr>
        <p:grpSpPr bwMode="auto">
          <a:xfrm>
            <a:off x="6078538" y="2024063"/>
            <a:ext cx="2938462" cy="4141787"/>
            <a:chOff x="6241980" y="1772816"/>
            <a:chExt cx="2938532" cy="4140460"/>
          </a:xfrm>
        </p:grpSpPr>
        <p:sp>
          <p:nvSpPr>
            <p:cNvPr id="73735" name="Title 1">
              <a:extLst>
                <a:ext uri="{FF2B5EF4-FFF2-40B4-BE49-F238E27FC236}">
                  <a16:creationId xmlns:a16="http://schemas.microsoft.com/office/drawing/2014/main" id="{36A7CC19-FCB3-6F40-92D5-89A3529EF6CF}"/>
                </a:ext>
              </a:extLst>
            </p:cNvPr>
            <p:cNvSpPr txBox="1">
              <a:spLocks/>
            </p:cNvSpPr>
            <p:nvPr/>
          </p:nvSpPr>
          <p:spPr bwMode="auto">
            <a:xfrm>
              <a:off x="6850486" y="4545124"/>
              <a:ext cx="172152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3200">
                  <a:solidFill>
                    <a:srgbClr val="E3EBF1"/>
                  </a:solidFill>
                  <a:latin typeface="Arial Black" panose="020B0604020202020204" pitchFamily="34" charset="0"/>
                </a:rPr>
                <a:t>Unity</a:t>
              </a:r>
            </a:p>
          </p:txBody>
        </p:sp>
        <p:pic>
          <p:nvPicPr>
            <p:cNvPr id="73736" name="Picture 9">
              <a:extLst>
                <a:ext uri="{FF2B5EF4-FFF2-40B4-BE49-F238E27FC236}">
                  <a16:creationId xmlns:a16="http://schemas.microsoft.com/office/drawing/2014/main" id="{BE5A0E06-6A29-324A-AEBE-60C35FD96F98}"/>
                </a:ext>
              </a:extLst>
            </p:cNvPr>
            <p:cNvPicPr>
              <a:picLocks noChangeAspect="1"/>
            </p:cNvPicPr>
            <p:nvPr/>
          </p:nvPicPr>
          <p:blipFill>
            <a:blip r:embed="rId4">
              <a:extLst>
                <a:ext uri="{28A0092B-C50C-407E-A947-70E740481C1C}">
                  <a14:useLocalDpi xmlns:a14="http://schemas.microsoft.com/office/drawing/2010/main" val="0"/>
                </a:ext>
              </a:extLst>
            </a:blip>
            <a:srcRect l="13274" r="9599"/>
            <a:stretch>
              <a:fillRect/>
            </a:stretch>
          </p:blipFill>
          <p:spPr bwMode="auto">
            <a:xfrm>
              <a:off x="6241980" y="1772816"/>
              <a:ext cx="2938532"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ight Arrow 11">
            <a:extLst>
              <a:ext uri="{FF2B5EF4-FFF2-40B4-BE49-F238E27FC236}">
                <a16:creationId xmlns:a16="http://schemas.microsoft.com/office/drawing/2014/main" id="{D87BA068-F2B5-6E48-BDD8-C7B4035F34E1}"/>
              </a:ext>
            </a:extLst>
          </p:cNvPr>
          <p:cNvSpPr>
            <a:spLocks noChangeArrowheads="1"/>
          </p:cNvSpPr>
          <p:nvPr/>
        </p:nvSpPr>
        <p:spPr bwMode="auto">
          <a:xfrm>
            <a:off x="2411413" y="2349500"/>
            <a:ext cx="1081087" cy="2232025"/>
          </a:xfrm>
          <a:prstGeom prst="rightArrow">
            <a:avLst>
              <a:gd name="adj1" fmla="val 50000"/>
              <a:gd name="adj2" fmla="val 54611"/>
            </a:avLst>
          </a:prstGeom>
          <a:solidFill>
            <a:srgbClr val="FF0000"/>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endParaRPr lang="en-US" altLang="en-US">
              <a:solidFill>
                <a:srgbClr val="FFFFFF"/>
              </a:solidFill>
              <a:latin typeface="BONES" charset="0"/>
            </a:endParaRPr>
          </a:p>
        </p:txBody>
      </p:sp>
      <p:sp>
        <p:nvSpPr>
          <p:cNvPr id="14" name="Right Arrow 13">
            <a:extLst>
              <a:ext uri="{FF2B5EF4-FFF2-40B4-BE49-F238E27FC236}">
                <a16:creationId xmlns:a16="http://schemas.microsoft.com/office/drawing/2014/main" id="{8D09FA70-6CE6-EF4D-A4AB-029111CE0391}"/>
              </a:ext>
            </a:extLst>
          </p:cNvPr>
          <p:cNvSpPr>
            <a:spLocks noChangeArrowheads="1"/>
          </p:cNvSpPr>
          <p:nvPr/>
        </p:nvSpPr>
        <p:spPr bwMode="auto">
          <a:xfrm>
            <a:off x="5435600" y="2349500"/>
            <a:ext cx="1081088" cy="2232025"/>
          </a:xfrm>
          <a:prstGeom prst="rightArrow">
            <a:avLst>
              <a:gd name="adj1" fmla="val 50000"/>
              <a:gd name="adj2" fmla="val 54611"/>
            </a:avLst>
          </a:prstGeom>
          <a:solidFill>
            <a:srgbClr val="FF0000"/>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endParaRPr lang="en-US" altLang="en-US">
              <a:solidFill>
                <a:srgbClr val="FFFFFF"/>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0A59DD-12FE-A544-8108-EFD39F0A4B10}"/>
              </a:ext>
            </a:extLst>
          </p:cNvPr>
          <p:cNvSpPr/>
          <p:nvPr/>
        </p:nvSpPr>
        <p:spPr bwMode="auto">
          <a:xfrm>
            <a:off x="-10048" y="-27511"/>
            <a:ext cx="9220200" cy="6960874"/>
          </a:xfrm>
          <a:prstGeom prst="rect">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362497" name="Rectangle 48"/>
          <p:cNvSpPr>
            <a:spLocks noChangeArrowheads="1"/>
          </p:cNvSpPr>
          <p:nvPr/>
        </p:nvSpPr>
        <p:spPr bwMode="auto">
          <a:xfrm>
            <a:off x="457200" y="1079500"/>
            <a:ext cx="8458200" cy="57150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pSp>
        <p:nvGrpSpPr>
          <p:cNvPr id="362498" name="Group 40"/>
          <p:cNvGrpSpPr>
            <a:grpSpLocks/>
          </p:cNvGrpSpPr>
          <p:nvPr/>
        </p:nvGrpSpPr>
        <p:grpSpPr bwMode="auto">
          <a:xfrm>
            <a:off x="304800" y="476250"/>
            <a:ext cx="4457700" cy="1484313"/>
            <a:chOff x="0" y="0"/>
            <a:chExt cx="2053" cy="1519"/>
          </a:xfrm>
        </p:grpSpPr>
        <p:sp>
          <p:nvSpPr>
            <p:cNvPr id="362521" name="Rectangle 39"/>
            <p:cNvSpPr>
              <a:spLocks noChangeArrowheads="1"/>
            </p:cNvSpPr>
            <p:nvPr/>
          </p:nvSpPr>
          <p:spPr bwMode="auto">
            <a:xfrm>
              <a:off x="0" y="0"/>
              <a:ext cx="2053"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62522" name="Rectangle 25"/>
            <p:cNvSpPr>
              <a:spLocks noChangeArrowheads="1"/>
            </p:cNvSpPr>
            <p:nvPr/>
          </p:nvSpPr>
          <p:spPr bwMode="auto">
            <a:xfrm>
              <a:off x="43" y="616"/>
              <a:ext cx="196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 </a:t>
              </a:r>
              <a:r>
                <a:rPr kumimoji="0" lang="en-US" altLang="zh-CN" sz="2800" b="1" i="0" u="sng" strike="noStrike" kern="1200" cap="none" spc="0" normalizeH="0" baseline="0" noProof="0">
                  <a:ln>
                    <a:noFill/>
                  </a:ln>
                  <a:solidFill>
                    <a:srgbClr val="000000"/>
                  </a:solidFill>
                  <a:effectLst/>
                  <a:uLnTx/>
                  <a:uFillTx/>
                  <a:latin typeface="Arial" charset="0"/>
                  <a:ea typeface="SimSun" charset="0"/>
                  <a:cs typeface="SimSun" charset="0"/>
                </a:rPr>
                <a:t>Selfish</a:t>
              </a:r>
              <a:endParaRPr kumimoji="0" lang="en-US" altLang="zh-CN" sz="2800" b="0" i="0" u="sng" strike="noStrike" kern="1200" cap="none" spc="0" normalizeH="0" baseline="0" noProof="0">
                <a:ln>
                  <a:noFill/>
                </a:ln>
                <a:solidFill>
                  <a:srgbClr val="000000"/>
                </a:solidFill>
                <a:effectLst/>
                <a:uLnTx/>
                <a:uFillTx/>
                <a:latin typeface="Arial" charset="0"/>
                <a:ea typeface="SimSun" charset="0"/>
                <a:cs typeface="SimSun" charset="0"/>
              </a:endParaRPr>
            </a:p>
          </p:txBody>
        </p:sp>
      </p:grpSp>
      <p:grpSp>
        <p:nvGrpSpPr>
          <p:cNvPr id="362499" name="Group 42"/>
          <p:cNvGrpSpPr>
            <a:grpSpLocks/>
          </p:cNvGrpSpPr>
          <p:nvPr/>
        </p:nvGrpSpPr>
        <p:grpSpPr bwMode="auto">
          <a:xfrm>
            <a:off x="4762500" y="476250"/>
            <a:ext cx="4457700" cy="1484313"/>
            <a:chOff x="2053" y="0"/>
            <a:chExt cx="2053" cy="1519"/>
          </a:xfrm>
        </p:grpSpPr>
        <p:sp>
          <p:nvSpPr>
            <p:cNvPr id="362519" name="Rectangle 41"/>
            <p:cNvSpPr>
              <a:spLocks noChangeArrowheads="1"/>
            </p:cNvSpPr>
            <p:nvPr/>
          </p:nvSpPr>
          <p:spPr bwMode="auto">
            <a:xfrm>
              <a:off x="2053" y="0"/>
              <a:ext cx="2053"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sp>
          <p:nvSpPr>
            <p:cNvPr id="362520" name="Rectangle 26"/>
            <p:cNvSpPr>
              <a:spLocks noChangeArrowheads="1"/>
            </p:cNvSpPr>
            <p:nvPr/>
          </p:nvSpPr>
          <p:spPr bwMode="auto">
            <a:xfrm>
              <a:off x="2096" y="616"/>
              <a:ext cx="196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800" b="1" i="0" u="none" strike="noStrike" kern="1200" cap="none" spc="0" normalizeH="0" baseline="0" noProof="0">
                  <a:ln>
                    <a:noFill/>
                  </a:ln>
                  <a:solidFill>
                    <a:srgbClr val="3333CC"/>
                  </a:solidFill>
                  <a:effectLst/>
                  <a:uLnTx/>
                  <a:uFillTx/>
                  <a:latin typeface="Arial" charset="0"/>
                  <a:ea typeface="SimSun" charset="0"/>
                  <a:cs typeface="SimSun" charset="0"/>
                </a:rPr>
                <a:t> </a:t>
              </a:r>
              <a:r>
                <a:rPr kumimoji="0" lang="en-US" altLang="zh-CN" sz="2800" b="1" i="0" u="sng" strike="noStrike" kern="1200" cap="none" spc="0" normalizeH="0" baseline="0" noProof="0">
                  <a:ln>
                    <a:noFill/>
                  </a:ln>
                  <a:solidFill>
                    <a:srgbClr val="3333CC"/>
                  </a:solidFill>
                  <a:effectLst/>
                  <a:uLnTx/>
                  <a:uFillTx/>
                  <a:latin typeface="Arial" charset="0"/>
                  <a:ea typeface="SimSun" charset="0"/>
                  <a:cs typeface="SimSun" charset="0"/>
                </a:rPr>
                <a:t>Selfless</a:t>
              </a:r>
              <a:endParaRPr kumimoji="0" lang="en-US" altLang="zh-CN" sz="2800" b="0" i="0" u="sng" strike="noStrike" kern="1200" cap="none" spc="0" normalizeH="0" baseline="0" noProof="0">
                <a:ln>
                  <a:noFill/>
                </a:ln>
                <a:solidFill>
                  <a:srgbClr val="3333CC"/>
                </a:solidFill>
                <a:effectLst/>
                <a:uLnTx/>
                <a:uFillTx/>
                <a:latin typeface="Arial" charset="0"/>
                <a:ea typeface="SimSun" charset="0"/>
                <a:cs typeface="SimSun" charset="0"/>
              </a:endParaRPr>
            </a:p>
          </p:txBody>
        </p:sp>
      </p:grpSp>
      <p:sp>
        <p:nvSpPr>
          <p:cNvPr id="343061" name="Rectangle 27"/>
          <p:cNvSpPr>
            <a:spLocks noChangeArrowheads="1"/>
          </p:cNvSpPr>
          <p:nvPr/>
        </p:nvSpPr>
        <p:spPr bwMode="auto">
          <a:xfrm>
            <a:off x="398463" y="1762125"/>
            <a:ext cx="4270375"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Produces grumbling (2:14)</a:t>
            </a:r>
          </a:p>
        </p:txBody>
      </p:sp>
      <p:sp>
        <p:nvSpPr>
          <p:cNvPr id="343062" name="Rectangle 28"/>
          <p:cNvSpPr>
            <a:spLocks noChangeArrowheads="1"/>
          </p:cNvSpPr>
          <p:nvPr/>
        </p:nvSpPr>
        <p:spPr bwMode="auto">
          <a:xfrm>
            <a:off x="4668838" y="1762125"/>
            <a:ext cx="4271962"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 Produces joy (2:2a)</a:t>
            </a:r>
            <a:endPar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343063" name="Rectangle 29"/>
          <p:cNvSpPr>
            <a:spLocks noChangeArrowheads="1"/>
          </p:cNvSpPr>
          <p:nvPr/>
        </p:nvSpPr>
        <p:spPr bwMode="auto">
          <a:xfrm>
            <a:off x="398463" y="2570163"/>
            <a:ext cx="4270375"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Leads to division (4:2)</a:t>
            </a:r>
          </a:p>
        </p:txBody>
      </p:sp>
      <p:sp>
        <p:nvSpPr>
          <p:cNvPr id="343064" name="Rectangle 30"/>
          <p:cNvSpPr>
            <a:spLocks noChangeArrowheads="1"/>
          </p:cNvSpPr>
          <p:nvPr/>
        </p:nvSpPr>
        <p:spPr bwMode="auto">
          <a:xfrm>
            <a:off x="4668838" y="2570163"/>
            <a:ext cx="4271962"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Leads to unity (2:2b)</a:t>
            </a:r>
            <a:endPar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343065" name="Rectangle 31"/>
          <p:cNvSpPr>
            <a:spLocks noChangeArrowheads="1"/>
          </p:cNvSpPr>
          <p:nvPr/>
        </p:nvSpPr>
        <p:spPr bwMode="auto">
          <a:xfrm>
            <a:off x="398463" y="3268663"/>
            <a:ext cx="4270375"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Proud (2:3a)</a:t>
            </a:r>
          </a:p>
        </p:txBody>
      </p:sp>
      <p:sp>
        <p:nvSpPr>
          <p:cNvPr id="343066" name="Rectangle 32"/>
          <p:cNvSpPr>
            <a:spLocks noChangeArrowheads="1"/>
          </p:cNvSpPr>
          <p:nvPr/>
        </p:nvSpPr>
        <p:spPr bwMode="auto">
          <a:xfrm>
            <a:off x="4668838" y="3268663"/>
            <a:ext cx="4271962" cy="84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Humble (2:3b)</a:t>
            </a:r>
            <a:endPar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343067" name="Rectangle 33"/>
          <p:cNvSpPr>
            <a:spLocks noChangeArrowheads="1"/>
          </p:cNvSpPr>
          <p:nvPr/>
        </p:nvSpPr>
        <p:spPr bwMode="auto">
          <a:xfrm>
            <a:off x="398463" y="4111625"/>
            <a:ext cx="4270375"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Considers self </a:t>
            </a:r>
          </a:p>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better than others (2:3a)</a:t>
            </a:r>
          </a:p>
        </p:txBody>
      </p:sp>
      <p:sp>
        <p:nvSpPr>
          <p:cNvPr id="343068" name="Rectangle 34"/>
          <p:cNvSpPr>
            <a:spLocks noChangeArrowheads="1"/>
          </p:cNvSpPr>
          <p:nvPr/>
        </p:nvSpPr>
        <p:spPr bwMode="auto">
          <a:xfrm>
            <a:off x="4668838" y="4111625"/>
            <a:ext cx="4271962" cy="84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Considers others </a:t>
            </a:r>
          </a:p>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better than self (2:3b)</a:t>
            </a:r>
            <a:endPar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343069" name="Rectangle 35"/>
          <p:cNvSpPr>
            <a:spLocks noChangeArrowheads="1"/>
          </p:cNvSpPr>
          <p:nvPr/>
        </p:nvSpPr>
        <p:spPr bwMode="auto">
          <a:xfrm>
            <a:off x="398463" y="4954588"/>
            <a:ext cx="4270375"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Looks out for </a:t>
            </a:r>
            <a:r>
              <a:rPr kumimoji="0" lang="en-US" altLang="zh-CN" sz="2400" b="1" i="0" u="none" strike="noStrike" kern="1200" cap="none" spc="0" normalizeH="0" baseline="0" noProof="0">
                <a:ln>
                  <a:noFill/>
                </a:ln>
                <a:solidFill>
                  <a:srgbClr val="010000"/>
                </a:solidFill>
                <a:effectLst/>
                <a:uLnTx/>
                <a:uFillTx/>
                <a:latin typeface="Arial" charset="0"/>
                <a:ea typeface="SimSun" charset="0"/>
                <a:cs typeface="SimSun" charset="0"/>
              </a:rPr>
              <a:t>self</a:t>
            </a: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 (2:4a)</a:t>
            </a:r>
          </a:p>
        </p:txBody>
      </p:sp>
      <p:sp>
        <p:nvSpPr>
          <p:cNvPr id="343070" name="Rectangle 36"/>
          <p:cNvSpPr>
            <a:spLocks noChangeArrowheads="1"/>
          </p:cNvSpPr>
          <p:nvPr/>
        </p:nvSpPr>
        <p:spPr bwMode="auto">
          <a:xfrm>
            <a:off x="4668838" y="4954588"/>
            <a:ext cx="4271962"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Looks out for others (2:4b)</a:t>
            </a:r>
            <a:endPar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grpSp>
        <p:nvGrpSpPr>
          <p:cNvPr id="343071" name="Group 44"/>
          <p:cNvGrpSpPr>
            <a:grpSpLocks/>
          </p:cNvGrpSpPr>
          <p:nvPr/>
        </p:nvGrpSpPr>
        <p:grpSpPr bwMode="auto">
          <a:xfrm>
            <a:off x="304800" y="5573713"/>
            <a:ext cx="4457700" cy="617537"/>
            <a:chOff x="0" y="5218"/>
            <a:chExt cx="2053" cy="633"/>
          </a:xfrm>
        </p:grpSpPr>
        <p:sp>
          <p:nvSpPr>
            <p:cNvPr id="362517" name="Rectangle 37"/>
            <p:cNvSpPr>
              <a:spLocks noChangeArrowheads="1"/>
            </p:cNvSpPr>
            <p:nvPr/>
          </p:nvSpPr>
          <p:spPr bwMode="auto">
            <a:xfrm>
              <a:off x="43" y="5218"/>
              <a:ext cx="196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Imitates Satan</a:t>
              </a:r>
            </a:p>
          </p:txBody>
        </p:sp>
        <p:sp>
          <p:nvSpPr>
            <p:cNvPr id="362518" name="Rectangle 43"/>
            <p:cNvSpPr>
              <a:spLocks noChangeArrowheads="1"/>
            </p:cNvSpPr>
            <p:nvPr/>
          </p:nvSpPr>
          <p:spPr bwMode="auto">
            <a:xfrm>
              <a:off x="0" y="5218"/>
              <a:ext cx="2053"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pSp>
      <p:grpSp>
        <p:nvGrpSpPr>
          <p:cNvPr id="343072" name="Group 46"/>
          <p:cNvGrpSpPr>
            <a:grpSpLocks/>
          </p:cNvGrpSpPr>
          <p:nvPr/>
        </p:nvGrpSpPr>
        <p:grpSpPr bwMode="auto">
          <a:xfrm>
            <a:off x="4762500" y="5573713"/>
            <a:ext cx="4457700" cy="617537"/>
            <a:chOff x="2053" y="5218"/>
            <a:chExt cx="2053" cy="633"/>
          </a:xfrm>
        </p:grpSpPr>
        <p:sp>
          <p:nvSpPr>
            <p:cNvPr id="362515" name="Rectangle 38"/>
            <p:cNvSpPr>
              <a:spLocks noChangeArrowheads="1"/>
            </p:cNvSpPr>
            <p:nvPr/>
          </p:nvSpPr>
          <p:spPr bwMode="auto">
            <a:xfrm>
              <a:off x="2096" y="5218"/>
              <a:ext cx="1967"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4113213" algn="l"/>
                  <a:tab pos="5713413" algn="l"/>
                </a:tabLst>
                <a:defRPr/>
              </a:pPr>
              <a:r>
                <a:rPr kumimoji="0" lang="en-US" altLang="zh-CN" sz="2400" b="1" i="0" u="none" strike="noStrike" kern="1200" cap="none" spc="0" normalizeH="0" baseline="0" noProof="0">
                  <a:ln>
                    <a:noFill/>
                  </a:ln>
                  <a:solidFill>
                    <a:srgbClr val="3333CC"/>
                  </a:solidFill>
                  <a:effectLst/>
                  <a:uLnTx/>
                  <a:uFillTx/>
                  <a:latin typeface="Arial" charset="0"/>
                  <a:ea typeface="SimSun" charset="0"/>
                  <a:cs typeface="SimSun" charset="0"/>
                </a:rPr>
                <a:t>Imitates Christ (2:5)</a:t>
              </a:r>
              <a:endParaRPr kumimoji="0" lang="en-US" altLang="zh-CN" sz="2400" b="0" i="0" u="none" strike="noStrike" kern="1200" cap="none" spc="0" normalizeH="0" baseline="0" noProof="0">
                <a:ln>
                  <a:noFill/>
                </a:ln>
                <a:solidFill>
                  <a:srgbClr val="3333CC"/>
                </a:solidFill>
                <a:effectLst/>
                <a:uLnTx/>
                <a:uFillTx/>
                <a:latin typeface="Arial" charset="0"/>
                <a:ea typeface="SimSun" charset="0"/>
                <a:cs typeface="SimSun" charset="0"/>
              </a:endParaRPr>
            </a:p>
          </p:txBody>
        </p:sp>
        <p:sp>
          <p:nvSpPr>
            <p:cNvPr id="362516" name="Rectangle 45"/>
            <p:cNvSpPr>
              <a:spLocks noChangeArrowheads="1"/>
            </p:cNvSpPr>
            <p:nvPr/>
          </p:nvSpPr>
          <p:spPr bwMode="auto">
            <a:xfrm>
              <a:off x="2053" y="5218"/>
              <a:ext cx="2053" cy="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charset="0"/>
                <a:ea typeface="ＭＳ Ｐゴシック" charset="0"/>
              </a:endParaRPr>
            </a:p>
          </p:txBody>
        </p:sp>
      </p:grpSp>
      <p:sp>
        <p:nvSpPr>
          <p:cNvPr id="122882" name="Text Box 2"/>
          <p:cNvSpPr txBox="1">
            <a:spLocks noChangeArrowheads="1"/>
          </p:cNvSpPr>
          <p:nvPr/>
        </p:nvSpPr>
        <p:spPr bwMode="auto">
          <a:xfrm>
            <a:off x="8221663" y="44450"/>
            <a:ext cx="885825" cy="461963"/>
          </a:xfrm>
          <a:prstGeom prst="rect">
            <a:avLst/>
          </a:prstGeom>
          <a:noFill/>
          <a:ln>
            <a:noFill/>
          </a:ln>
        </p:spPr>
        <p:txBody>
          <a:bodyPr wrap="none" lIns="91429" tIns="45714" rIns="91429"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outerShdw blurRad="38100" dist="38100" dir="2700000" algn="tl">
                    <a:srgbClr val="000000"/>
                  </a:outerShdw>
                </a:effectLst>
                <a:uLnTx/>
                <a:uFillTx/>
                <a:latin typeface="Arial" charset="0"/>
                <a:ea typeface="ＭＳ Ｐゴシック" charset="0"/>
                <a:cs typeface="Arial" charset="0"/>
              </a:rPr>
              <a:t>186d</a:t>
            </a:r>
          </a:p>
        </p:txBody>
      </p:sp>
      <p:pic>
        <p:nvPicPr>
          <p:cNvPr id="362513" name="Picture 3" descr="timthumb 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39900" cy="1052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27088" y="-17463"/>
            <a:ext cx="7489825" cy="1206501"/>
          </a:xfrm>
        </p:spPr>
        <p:txBody>
          <a:bodyPr/>
          <a:lstStyle/>
          <a:p>
            <a:pPr algn="ctr" eaLnBrk="1" hangingPunct="1">
              <a:lnSpc>
                <a:spcPct val="90000"/>
              </a:lnSpc>
              <a:defRPr/>
            </a:pPr>
            <a:r>
              <a:rPr lang="en-US" sz="3600" b="1" i="1">
                <a:solidFill>
                  <a:srgbClr val="FFFFFF"/>
                </a:solidFill>
                <a:effectLst>
                  <a:outerShdw blurRad="38100" dist="38100" dir="2700000" algn="tl">
                    <a:srgbClr val="000000"/>
                  </a:outerShdw>
                </a:effectLst>
                <a:latin typeface="Arial" charset="0"/>
                <a:ea typeface="SimSun" charset="0"/>
                <a:cs typeface="SimSun" charset="0"/>
              </a:rPr>
              <a:t>Two Ways to Relate to Others</a:t>
            </a:r>
            <a:br>
              <a:rPr lang="en-US" sz="5400">
                <a:effectLst>
                  <a:outerShdw blurRad="38100" dist="38100" dir="2700000" algn="tl">
                    <a:srgbClr val="000000"/>
                  </a:outerShdw>
                </a:effectLst>
                <a:latin typeface="Arial" charset="0"/>
                <a:ea typeface="ＭＳ Ｐゴシック" charset="0"/>
              </a:rPr>
            </a:br>
            <a:r>
              <a:rPr lang="en-US" sz="2800" b="1" i="1">
                <a:solidFill>
                  <a:srgbClr val="FFFFFF"/>
                </a:solidFill>
                <a:effectLst>
                  <a:outerShdw blurRad="38100" dist="38100" dir="2700000" algn="tl">
                    <a:srgbClr val="000000"/>
                  </a:outerShdw>
                </a:effectLst>
                <a:latin typeface="Arial" charset="0"/>
                <a:ea typeface="SimSun" charset="0"/>
                <a:cs typeface="SimSun" charset="0"/>
              </a:rPr>
              <a:t>Philippians 2:1-4</a:t>
            </a:r>
            <a:endParaRPr lang="en-US">
              <a:effectLst>
                <a:outerShdw blurRad="38100" dist="38100" dir="2700000" algn="tl">
                  <a:srgbClr val="000000"/>
                </a:outerShdw>
              </a:effectLst>
              <a:latin typeface="Arial" charset="0"/>
              <a:ea typeface="ＭＳ Ｐゴシック" charset="0"/>
            </a:endParaRPr>
          </a:p>
        </p:txBody>
      </p:sp>
    </p:spTree>
    <p:extLst>
      <p:ext uri="{BB962C8B-B14F-4D97-AF65-F5344CB8AC3E}">
        <p14:creationId xmlns:p14="http://schemas.microsoft.com/office/powerpoint/2010/main" val="1532143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0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30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306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306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30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306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306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306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306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307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4307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43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61" grpId="0"/>
      <p:bldP spid="343062" grpId="0"/>
      <p:bldP spid="343063" grpId="0"/>
      <p:bldP spid="343064" grpId="0"/>
      <p:bldP spid="343065" grpId="0"/>
      <p:bldP spid="343066" grpId="0"/>
      <p:bldP spid="343067" grpId="0"/>
      <p:bldP spid="343068" grpId="0"/>
      <p:bldP spid="343069" grpId="0"/>
      <p:bldP spid="34307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746B86E8-0B9B-AF48-90B0-C2810928BE1C}"/>
              </a:ext>
            </a:extLst>
          </p:cNvPr>
          <p:cNvSpPr>
            <a:spLocks noGrp="1"/>
          </p:cNvSpPr>
          <p:nvPr>
            <p:ph type="title"/>
          </p:nvPr>
        </p:nvSpPr>
        <p:spPr>
          <a:xfrm>
            <a:off x="685800" y="381000"/>
            <a:ext cx="7772400" cy="3335338"/>
          </a:xfrm>
        </p:spPr>
        <p:txBody>
          <a:bodyPr/>
          <a:lstStyle/>
          <a:p>
            <a:r>
              <a:rPr lang="en-US" altLang="en-US" sz="8000">
                <a:ea typeface="ＭＳ Ｐゴシック" panose="020B0600070205080204" pitchFamily="34" charset="-128"/>
              </a:rPr>
              <a:t>A Real Test for 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a:extLst>
              <a:ext uri="{FF2B5EF4-FFF2-40B4-BE49-F238E27FC236}">
                <a16:creationId xmlns:a16="http://schemas.microsoft.com/office/drawing/2014/main" id="{769C319B-7E9B-C740-8080-83DE645961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4">
            <a:extLst>
              <a:ext uri="{FF2B5EF4-FFF2-40B4-BE49-F238E27FC236}">
                <a16:creationId xmlns:a16="http://schemas.microsoft.com/office/drawing/2014/main" id="{5B8A2A78-015C-1247-A798-FD346E84352B}"/>
              </a:ext>
            </a:extLst>
          </p:cNvPr>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endParaRPr lang="en-US" altLang="en-US">
              <a:solidFill>
                <a:srgbClr val="FFFFFF"/>
              </a:solidFill>
              <a:latin typeface="BONES" charset="0"/>
            </a:endParaRPr>
          </a:p>
        </p:txBody>
      </p:sp>
      <p:sp>
        <p:nvSpPr>
          <p:cNvPr id="76803" name="Title 1">
            <a:extLst>
              <a:ext uri="{FF2B5EF4-FFF2-40B4-BE49-F238E27FC236}">
                <a16:creationId xmlns:a16="http://schemas.microsoft.com/office/drawing/2014/main" id="{70CD88C1-C770-2743-A8EC-105D7E003D74}"/>
              </a:ext>
            </a:extLst>
          </p:cNvPr>
          <p:cNvSpPr>
            <a:spLocks noGrp="1"/>
          </p:cNvSpPr>
          <p:nvPr>
            <p:ph type="title"/>
          </p:nvPr>
        </p:nvSpPr>
        <p:spPr>
          <a:xfrm>
            <a:off x="611188" y="476250"/>
            <a:ext cx="7772400" cy="1008063"/>
          </a:xfrm>
        </p:spPr>
        <p:txBody>
          <a:bodyPr/>
          <a:lstStyle/>
          <a:p>
            <a:r>
              <a:rPr lang="en-US" altLang="en-US">
                <a:ea typeface="ＭＳ Ｐゴシック" panose="020B0600070205080204" pitchFamily="34" charset="-128"/>
              </a:rPr>
              <a:t>What is Humility?</a:t>
            </a:r>
          </a:p>
        </p:txBody>
      </p:sp>
      <p:sp>
        <p:nvSpPr>
          <p:cNvPr id="76804" name="Title 1">
            <a:extLst>
              <a:ext uri="{FF2B5EF4-FFF2-40B4-BE49-F238E27FC236}">
                <a16:creationId xmlns:a16="http://schemas.microsoft.com/office/drawing/2014/main" id="{4B06C143-722C-0049-A4A9-EE95FC59E626}"/>
              </a:ext>
            </a:extLst>
          </p:cNvPr>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2800" b="1">
                <a:solidFill>
                  <a:srgbClr val="E3EBF1"/>
                </a:solidFill>
                <a:latin typeface="Arial" panose="020B0604020202020204" pitchFamily="34" charset="0"/>
                <a:cs typeface="Arial" panose="020B0604020202020204" pitchFamily="34" charset="0"/>
              </a:rPr>
              <a:t>Humility does not mean </a:t>
            </a:r>
            <a:br>
              <a:rPr lang="en-US" altLang="en-US" sz="2800" b="1">
                <a:solidFill>
                  <a:srgbClr val="E3EBF1"/>
                </a:solidFill>
                <a:latin typeface="Arial" panose="020B0604020202020204" pitchFamily="34" charset="0"/>
                <a:cs typeface="Arial" panose="020B0604020202020204" pitchFamily="34" charset="0"/>
              </a:rPr>
            </a:br>
            <a:r>
              <a:rPr lang="en-US" altLang="en-US" sz="2800" b="1">
                <a:solidFill>
                  <a:srgbClr val="E3EBF1"/>
                </a:solidFill>
                <a:latin typeface="Arial" panose="020B0604020202020204" pitchFamily="34" charset="0"/>
                <a:cs typeface="Arial" panose="020B0604020202020204" pitchFamily="34" charset="0"/>
              </a:rPr>
              <a:t>you think less of yourself.</a:t>
            </a:r>
          </a:p>
          <a:p>
            <a:pPr algn="ctr" defTabSz="914400"/>
            <a:endParaRPr lang="en-US" altLang="en-US" sz="2800" b="1">
              <a:solidFill>
                <a:srgbClr val="E3EBF1"/>
              </a:solidFill>
              <a:latin typeface="Arial" panose="020B0604020202020204" pitchFamily="34" charset="0"/>
              <a:cs typeface="Arial" panose="020B0604020202020204" pitchFamily="34" charset="0"/>
            </a:endParaRPr>
          </a:p>
          <a:p>
            <a:pPr algn="ctr" defTabSz="914400"/>
            <a:r>
              <a:rPr lang="en-US" altLang="en-US" sz="2800" b="1">
                <a:solidFill>
                  <a:srgbClr val="E3EBF1"/>
                </a:solidFill>
                <a:latin typeface="Arial" panose="020B0604020202020204" pitchFamily="34" charset="0"/>
                <a:cs typeface="Arial" panose="020B0604020202020204" pitchFamily="34" charset="0"/>
              </a:rPr>
              <a:t>It means </a:t>
            </a:r>
            <a:br>
              <a:rPr lang="en-US" altLang="en-US" sz="2800" b="1">
                <a:solidFill>
                  <a:srgbClr val="E3EBF1"/>
                </a:solidFill>
                <a:latin typeface="Arial" panose="020B0604020202020204" pitchFamily="34" charset="0"/>
                <a:cs typeface="Arial" panose="020B0604020202020204" pitchFamily="34" charset="0"/>
              </a:rPr>
            </a:br>
            <a:r>
              <a:rPr lang="en-US" altLang="en-US" sz="2800" b="1">
                <a:solidFill>
                  <a:srgbClr val="E3EBF1"/>
                </a:solidFill>
                <a:latin typeface="Arial" panose="020B0604020202020204" pitchFamily="34" charset="0"/>
                <a:cs typeface="Arial" panose="020B0604020202020204" pitchFamily="34" charset="0"/>
              </a:rPr>
              <a:t>you think of yourself less.</a:t>
            </a:r>
          </a:p>
          <a:p>
            <a:pPr algn="ctr" defTabSz="914400"/>
            <a:endParaRPr lang="en-US" altLang="en-US" sz="2800" b="1">
              <a:solidFill>
                <a:srgbClr val="E3EBF1"/>
              </a:solidFill>
              <a:latin typeface="Arial" panose="020B0604020202020204" pitchFamily="34" charset="0"/>
              <a:cs typeface="Arial" panose="020B0604020202020204" pitchFamily="34" charset="0"/>
            </a:endParaRPr>
          </a:p>
          <a:p>
            <a:pPr algn="ctr" defTabSz="914400"/>
            <a:r>
              <a:rPr lang="en-US" altLang="en-US" sz="2800" b="1">
                <a:solidFill>
                  <a:srgbClr val="E3EBF1"/>
                </a:solidFill>
                <a:latin typeface="Arial" panose="020B0604020202020204" pitchFamily="34" charset="0"/>
                <a:cs typeface="Arial" panose="020B0604020202020204" pitchFamily="34" charset="0"/>
              </a:rPr>
              <a:t>—Ken Blanchard—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itle 1">
            <a:extLst>
              <a:ext uri="{FF2B5EF4-FFF2-40B4-BE49-F238E27FC236}">
                <a16:creationId xmlns:a16="http://schemas.microsoft.com/office/drawing/2014/main" id="{B5688055-1905-1049-B19F-816AD6FF9217}"/>
              </a:ext>
            </a:extLst>
          </p:cNvPr>
          <p:cNvSpPr>
            <a:spLocks noGrp="1"/>
          </p:cNvSpPr>
          <p:nvPr>
            <p:ph type="title"/>
          </p:nvPr>
        </p:nvSpPr>
        <p:spPr>
          <a:xfrm>
            <a:off x="0" y="0"/>
            <a:ext cx="9144000" cy="1052513"/>
          </a:xfrm>
          <a:solidFill>
            <a:schemeClr val="accent1">
              <a:lumMod val="75000"/>
            </a:schemeClr>
          </a:solidFill>
        </p:spPr>
        <p:txBody>
          <a:bodyPr/>
          <a:lstStyle/>
          <a:p>
            <a:pPr>
              <a:defRPr/>
            </a:pPr>
            <a:r>
              <a:rPr lang="en-US" sz="3600" dirty="0">
                <a:solidFill>
                  <a:srgbClr val="FFFF00"/>
                </a:solidFill>
                <a:ea typeface="ＭＳ Ｐゴシック" charset="0"/>
                <a:cs typeface="ＭＳ Ｐゴシック" charset="0"/>
              </a:rPr>
              <a:t>Don'ts</a:t>
            </a:r>
            <a:r>
              <a:rPr lang="en-US" sz="3600" dirty="0">
                <a:ea typeface="ＭＳ Ｐゴシック" charset="0"/>
                <a:cs typeface="ＭＳ Ｐゴシック" charset="0"/>
              </a:rPr>
              <a:t> and </a:t>
            </a:r>
            <a:r>
              <a:rPr lang="en-US" sz="3600" dirty="0">
                <a:solidFill>
                  <a:srgbClr val="CCFFCC"/>
                </a:solidFill>
                <a:ea typeface="ＭＳ Ｐゴシック" charset="0"/>
                <a:cs typeface="ＭＳ Ｐゴシック" charset="0"/>
              </a:rPr>
              <a:t>Do's</a:t>
            </a:r>
          </a:p>
        </p:txBody>
      </p:sp>
      <p:sp>
        <p:nvSpPr>
          <p:cNvPr id="77826" name="Title 1">
            <a:extLst>
              <a:ext uri="{FF2B5EF4-FFF2-40B4-BE49-F238E27FC236}">
                <a16:creationId xmlns:a16="http://schemas.microsoft.com/office/drawing/2014/main" id="{64D201AC-5927-CC42-B8E7-9CF2D883F94D}"/>
              </a:ext>
            </a:extLst>
          </p:cNvPr>
          <p:cNvSpPr txBox="1">
            <a:spLocks/>
          </p:cNvSpPr>
          <p:nvPr/>
        </p:nvSpPr>
        <p:spPr bwMode="auto">
          <a:xfrm>
            <a:off x="0" y="2060575"/>
            <a:ext cx="421163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3600" b="1" baseline="30000">
                <a:solidFill>
                  <a:srgbClr val="FFFF00"/>
                </a:solidFill>
                <a:latin typeface="Arial Narrow" panose="020B0604020202020204" pitchFamily="34" charset="0"/>
              </a:rPr>
              <a:t>3</a:t>
            </a:r>
            <a:r>
              <a:rPr lang="en-US" altLang="en-US" sz="3600" b="1">
                <a:solidFill>
                  <a:srgbClr val="FFFF00"/>
                </a:solidFill>
                <a:latin typeface="Arial Narrow" panose="020B0604020202020204" pitchFamily="34" charset="0"/>
              </a:rPr>
              <a:t>Do</a:t>
            </a:r>
            <a:r>
              <a:rPr lang="en-US" altLang="en-US" sz="3600" b="1">
                <a:solidFill>
                  <a:srgbClr val="FFFFFF"/>
                </a:solidFill>
                <a:latin typeface="Arial Narrow" panose="020B0604020202020204" pitchFamily="34" charset="0"/>
              </a:rPr>
              <a:t> </a:t>
            </a:r>
            <a:r>
              <a:rPr lang="en-US" altLang="en-US" sz="3600" b="1">
                <a:solidFill>
                  <a:srgbClr val="FFFF00"/>
                </a:solidFill>
                <a:latin typeface="Arial Narrow" panose="020B0604020202020204" pitchFamily="34" charset="0"/>
              </a:rPr>
              <a:t>nothing</a:t>
            </a:r>
            <a:r>
              <a:rPr lang="en-US" altLang="en-US" sz="3600" b="1">
                <a:solidFill>
                  <a:srgbClr val="FFFFFF"/>
                </a:solidFill>
                <a:latin typeface="Arial Narrow" panose="020B0604020202020204" pitchFamily="34" charset="0"/>
              </a:rPr>
              <a:t> from selfishness or empty conceit, </a:t>
            </a:r>
            <a:endParaRPr lang="en-US" altLang="en-US" sz="2000" b="1">
              <a:solidFill>
                <a:srgbClr val="FFFFFF"/>
              </a:solidFill>
              <a:latin typeface="Arial Narrow" panose="020B0604020202020204" pitchFamily="34" charset="0"/>
            </a:endParaRPr>
          </a:p>
        </p:txBody>
      </p:sp>
      <p:sp>
        <p:nvSpPr>
          <p:cNvPr id="5" name="Title 1">
            <a:extLst>
              <a:ext uri="{FF2B5EF4-FFF2-40B4-BE49-F238E27FC236}">
                <a16:creationId xmlns:a16="http://schemas.microsoft.com/office/drawing/2014/main" id="{970EECA2-AE07-B04B-9C66-BDC00E43A0DB}"/>
              </a:ext>
            </a:extLst>
          </p:cNvPr>
          <p:cNvSpPr txBox="1">
            <a:spLocks/>
          </p:cNvSpPr>
          <p:nvPr/>
        </p:nvSpPr>
        <p:spPr bwMode="auto">
          <a:xfrm rot="10800000">
            <a:off x="19050" y="765175"/>
            <a:ext cx="9144000" cy="863600"/>
          </a:xfrm>
          <a:prstGeom prst="rect">
            <a:avLst/>
          </a:prstGeom>
          <a:solidFill>
            <a:schemeClr val="accent1">
              <a:lumMod val="75000"/>
            </a:schemeClr>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defTabSz="914400">
              <a:defRPr/>
            </a:pPr>
            <a:r>
              <a:rPr lang="en-US" sz="3600" dirty="0">
                <a:solidFill>
                  <a:srgbClr val="E3EBF1"/>
                </a:solidFill>
                <a:ea typeface="ＭＳ Ｐゴシック" charset="0"/>
                <a:cs typeface="ＭＳ Ｐゴシック" charset="0"/>
              </a:rPr>
              <a:t>of Upside Down Living</a:t>
            </a:r>
          </a:p>
        </p:txBody>
      </p:sp>
      <p:sp>
        <p:nvSpPr>
          <p:cNvPr id="77828" name="Title 1">
            <a:extLst>
              <a:ext uri="{FF2B5EF4-FFF2-40B4-BE49-F238E27FC236}">
                <a16:creationId xmlns:a16="http://schemas.microsoft.com/office/drawing/2014/main" id="{8258CBE0-C4E3-E149-AE55-791DDE6EDC71}"/>
              </a:ext>
            </a:extLst>
          </p:cNvPr>
          <p:cNvSpPr txBox="1">
            <a:spLocks/>
          </p:cNvSpPr>
          <p:nvPr/>
        </p:nvSpPr>
        <p:spPr bwMode="auto">
          <a:xfrm>
            <a:off x="4356100" y="2060575"/>
            <a:ext cx="4932363"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3600" b="1">
                <a:solidFill>
                  <a:srgbClr val="FFFF00"/>
                </a:solidFill>
                <a:latin typeface="Arial Narrow" panose="020B0604020202020204" pitchFamily="34" charset="0"/>
              </a:rPr>
              <a:t>but</a:t>
            </a:r>
            <a:r>
              <a:rPr lang="en-US" altLang="en-US" sz="3600" b="1">
                <a:solidFill>
                  <a:srgbClr val="FFFFFF"/>
                </a:solidFill>
                <a:latin typeface="Arial Narrow" panose="020B0604020202020204" pitchFamily="34" charset="0"/>
              </a:rPr>
              <a:t> with humility of mind regard one another as more important than yourselves;</a:t>
            </a:r>
            <a:endParaRPr lang="en-US" altLang="en-US" sz="2000" b="1">
              <a:solidFill>
                <a:srgbClr val="FFFFFF"/>
              </a:solidFill>
              <a:latin typeface="Arial Narrow" panose="020B0604020202020204" pitchFamily="34" charset="0"/>
            </a:endParaRPr>
          </a:p>
        </p:txBody>
      </p:sp>
      <p:sp>
        <p:nvSpPr>
          <p:cNvPr id="77829" name="Title 1">
            <a:extLst>
              <a:ext uri="{FF2B5EF4-FFF2-40B4-BE49-F238E27FC236}">
                <a16:creationId xmlns:a16="http://schemas.microsoft.com/office/drawing/2014/main" id="{6D7B5DA8-E3EB-A145-AB86-E177F7BA7349}"/>
              </a:ext>
            </a:extLst>
          </p:cNvPr>
          <p:cNvSpPr txBox="1">
            <a:spLocks/>
          </p:cNvSpPr>
          <p:nvPr/>
        </p:nvSpPr>
        <p:spPr bwMode="auto">
          <a:xfrm>
            <a:off x="0" y="4652963"/>
            <a:ext cx="421163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3600" b="1" baseline="30000">
                <a:solidFill>
                  <a:srgbClr val="FFFF00"/>
                </a:solidFill>
                <a:latin typeface="Arial Narrow" panose="020B0604020202020204" pitchFamily="34" charset="0"/>
              </a:rPr>
              <a:t>4</a:t>
            </a:r>
            <a:r>
              <a:rPr lang="en-US" altLang="en-US" sz="3600" b="1">
                <a:solidFill>
                  <a:srgbClr val="FFFF00"/>
                </a:solidFill>
                <a:latin typeface="Arial Narrow" panose="020B0604020202020204" pitchFamily="34" charset="0"/>
              </a:rPr>
              <a:t>do not </a:t>
            </a:r>
            <a:r>
              <a:rPr lang="en-US" altLang="en-US" sz="3600" b="1" i="1">
                <a:solidFill>
                  <a:srgbClr val="FFFFFF"/>
                </a:solidFill>
                <a:latin typeface="Arial Narrow" panose="020B0604020202020204" pitchFamily="34" charset="0"/>
              </a:rPr>
              <a:t>merely</a:t>
            </a:r>
            <a:r>
              <a:rPr lang="en-US" altLang="en-US" sz="3600" b="1">
                <a:solidFill>
                  <a:srgbClr val="FFFFFF"/>
                </a:solidFill>
                <a:latin typeface="Arial Narrow" panose="020B0604020202020204" pitchFamily="34" charset="0"/>
              </a:rPr>
              <a:t> look out for your own personal interests,</a:t>
            </a:r>
            <a:endParaRPr lang="en-US" altLang="en-US" sz="2000" b="1">
              <a:solidFill>
                <a:srgbClr val="FFFFFF"/>
              </a:solidFill>
              <a:latin typeface="Arial Narrow" panose="020B0604020202020204" pitchFamily="34" charset="0"/>
            </a:endParaRPr>
          </a:p>
        </p:txBody>
      </p:sp>
      <p:sp>
        <p:nvSpPr>
          <p:cNvPr id="77830" name="Title 1">
            <a:extLst>
              <a:ext uri="{FF2B5EF4-FFF2-40B4-BE49-F238E27FC236}">
                <a16:creationId xmlns:a16="http://schemas.microsoft.com/office/drawing/2014/main" id="{9E26A262-F62C-154C-82E9-119665D0B9F9}"/>
              </a:ext>
            </a:extLst>
          </p:cNvPr>
          <p:cNvSpPr txBox="1">
            <a:spLocks/>
          </p:cNvSpPr>
          <p:nvPr/>
        </p:nvSpPr>
        <p:spPr bwMode="auto">
          <a:xfrm>
            <a:off x="4356100" y="4652963"/>
            <a:ext cx="42116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3600" b="1">
                <a:solidFill>
                  <a:srgbClr val="FFFF00"/>
                </a:solidFill>
                <a:latin typeface="Arial Narrow" panose="020B0604020202020204" pitchFamily="34" charset="0"/>
              </a:rPr>
              <a:t>but</a:t>
            </a:r>
            <a:r>
              <a:rPr lang="en-US" altLang="en-US" sz="3600" b="1">
                <a:solidFill>
                  <a:srgbClr val="FFFFFF"/>
                </a:solidFill>
                <a:latin typeface="Arial Narrow" panose="020B0604020202020204" pitchFamily="34" charset="0"/>
              </a:rPr>
              <a:t> also for the interests of others.</a:t>
            </a:r>
            <a:endParaRPr lang="en-US" altLang="en-US" sz="2000" b="1">
              <a:solidFill>
                <a:srgbClr val="FFFFFF"/>
              </a:solidFill>
              <a:latin typeface="Arial Narrow" panose="020B0604020202020204" pitchFamily="34" charset="0"/>
            </a:endParaRPr>
          </a:p>
        </p:txBody>
      </p:sp>
      <p:sp>
        <p:nvSpPr>
          <p:cNvPr id="77831" name="Curved Right Arrow 1">
            <a:extLst>
              <a:ext uri="{FF2B5EF4-FFF2-40B4-BE49-F238E27FC236}">
                <a16:creationId xmlns:a16="http://schemas.microsoft.com/office/drawing/2014/main" id="{FAE27DAF-8C48-E548-AE4D-1091B6983F66}"/>
              </a:ext>
            </a:extLst>
          </p:cNvPr>
          <p:cNvSpPr>
            <a:spLocks noChangeArrowheads="1"/>
          </p:cNvSpPr>
          <p:nvPr/>
        </p:nvSpPr>
        <p:spPr bwMode="auto">
          <a:xfrm rot="2928282">
            <a:off x="661988" y="-642938"/>
            <a:ext cx="1123950" cy="3130551"/>
          </a:xfrm>
          <a:prstGeom prst="curvedRightArrow">
            <a:avLst>
              <a:gd name="adj1" fmla="val 25003"/>
              <a:gd name="adj2" fmla="val 49994"/>
              <a:gd name="adj3" fmla="val 25000"/>
            </a:avLst>
          </a:prstGeom>
          <a:solidFill>
            <a:srgbClr val="FFFF00"/>
          </a:solidFill>
          <a:ln w="9525">
            <a:solidFill>
              <a:schemeClr val="tx1"/>
            </a:solidFill>
            <a:round/>
            <a:headEnd/>
            <a:tailEnd/>
          </a:ln>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endParaRPr lang="en-US" altLang="en-US">
              <a:solidFill>
                <a:srgbClr val="FFFFFF"/>
              </a:solidFill>
              <a:latin typeface="BONES" charset="0"/>
            </a:endParaRPr>
          </a:p>
        </p:txBody>
      </p:sp>
      <p:sp>
        <p:nvSpPr>
          <p:cNvPr id="11" name="Curved Right Arrow 10">
            <a:extLst>
              <a:ext uri="{FF2B5EF4-FFF2-40B4-BE49-F238E27FC236}">
                <a16:creationId xmlns:a16="http://schemas.microsoft.com/office/drawing/2014/main" id="{1C6C6796-169D-A042-B863-4748E9F9E9AA}"/>
              </a:ext>
            </a:extLst>
          </p:cNvPr>
          <p:cNvSpPr/>
          <p:nvPr/>
        </p:nvSpPr>
        <p:spPr bwMode="auto">
          <a:xfrm rot="7871718" flipV="1">
            <a:off x="7286625" y="-642937"/>
            <a:ext cx="1123950" cy="3130550"/>
          </a:xfrm>
          <a:prstGeom prst="curvedRightArrow">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lang="en-US" sz="2400">
              <a:solidFill>
                <a:srgbClr val="003399">
                  <a:lumMod val="60000"/>
                  <a:lumOff val="40000"/>
                </a:srgbClr>
              </a:solidFill>
              <a:latin typeface="BONES" pitchFamily="-105" charset="0"/>
              <a:ea typeface="ＭＳ Ｐゴシック" charset="0"/>
              <a:cs typeface="ＭＳ Ｐゴシック" charset="0"/>
            </a:endParaRPr>
          </a:p>
        </p:txBody>
      </p:sp>
      <p:pic>
        <p:nvPicPr>
          <p:cNvPr id="77833" name="Picture 2">
            <a:extLst>
              <a:ext uri="{FF2B5EF4-FFF2-40B4-BE49-F238E27FC236}">
                <a16:creationId xmlns:a16="http://schemas.microsoft.com/office/drawing/2014/main" id="{C7CD937A-8986-EA4F-91AF-61936956D4B5}"/>
              </a:ext>
            </a:extLst>
          </p:cNvPr>
          <p:cNvPicPr>
            <a:picLocks noChangeAspect="1"/>
          </p:cNvPicPr>
          <p:nvPr/>
        </p:nvPicPr>
        <p:blipFill>
          <a:blip r:embed="rId3">
            <a:extLst>
              <a:ext uri="{28A0092B-C50C-407E-A947-70E740481C1C}">
                <a14:useLocalDpi xmlns:a14="http://schemas.microsoft.com/office/drawing/2010/main" val="0"/>
              </a:ext>
            </a:extLst>
          </a:blip>
          <a:srcRect l="3920" b="14615"/>
          <a:stretch>
            <a:fillRect/>
          </a:stretch>
        </p:blipFill>
        <p:spPr bwMode="auto">
          <a:xfrm>
            <a:off x="1908175" y="3321050"/>
            <a:ext cx="23764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5787A0D6-2E8D-0F4F-98AB-AB344F15D619}"/>
              </a:ext>
            </a:extLst>
          </p:cNvPr>
          <p:cNvSpPr>
            <a:spLocks noGrp="1"/>
          </p:cNvSpPr>
          <p:nvPr>
            <p:ph type="title"/>
          </p:nvPr>
        </p:nvSpPr>
        <p:spPr>
          <a:xfrm>
            <a:off x="38100" y="260350"/>
            <a:ext cx="9070975" cy="1143000"/>
          </a:xfrm>
        </p:spPr>
        <p:txBody>
          <a:bodyPr/>
          <a:lstStyle/>
          <a:p>
            <a:r>
              <a:rPr lang="en-US" altLang="en-US" sz="4000">
                <a:ea typeface="ＭＳ Ｐゴシック" panose="020B0600070205080204" pitchFamily="34" charset="-128"/>
              </a:rPr>
              <a:t>Who's to wash the dishes?</a:t>
            </a:r>
          </a:p>
        </p:txBody>
      </p:sp>
      <p:pic>
        <p:nvPicPr>
          <p:cNvPr id="79874" name="Picture 1">
            <a:extLst>
              <a:ext uri="{FF2B5EF4-FFF2-40B4-BE49-F238E27FC236}">
                <a16:creationId xmlns:a16="http://schemas.microsoft.com/office/drawing/2014/main" id="{EDE83A95-64D9-D44C-BDC7-BDCB3E71E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32194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2">
            <a:extLst>
              <a:ext uri="{FF2B5EF4-FFF2-40B4-BE49-F238E27FC236}">
                <a16:creationId xmlns:a16="http://schemas.microsoft.com/office/drawing/2014/main" id="{98F7AA15-5BC2-5A45-827F-7950D59629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3675" y="1628775"/>
            <a:ext cx="5148263"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07384EB6-67B4-DC44-B812-DF57FE709C3E}"/>
              </a:ext>
            </a:extLst>
          </p:cNvPr>
          <p:cNvSpPr>
            <a:spLocks noGrp="1"/>
          </p:cNvSpPr>
          <p:nvPr>
            <p:ph type="title"/>
          </p:nvPr>
        </p:nvSpPr>
        <p:spPr/>
        <p:txBody>
          <a:bodyPr/>
          <a:lstStyle/>
          <a:p>
            <a:r>
              <a:rPr lang="en-US" altLang="en-US">
                <a:ea typeface="ＭＳ Ｐゴシック" panose="020B0600070205080204" pitchFamily="34" charset="-128"/>
              </a:rPr>
              <a:t>A rough start…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54C9F8F-52A5-5D49-ABF7-D4B9FF956F38}"/>
              </a:ext>
            </a:extLst>
          </p:cNvPr>
          <p:cNvSpPr>
            <a:spLocks noGrp="1"/>
          </p:cNvSpPr>
          <p:nvPr>
            <p:ph type="title"/>
          </p:nvPr>
        </p:nvSpPr>
        <p:spPr>
          <a:xfrm>
            <a:off x="109538" y="260350"/>
            <a:ext cx="8926512" cy="2171700"/>
          </a:xfrm>
        </p:spPr>
        <p:txBody>
          <a:bodyPr/>
          <a:lstStyle/>
          <a:p>
            <a:pPr marL="809625" indent="-809625" algn="l"/>
            <a:r>
              <a:rPr lang="en-US" altLang="en-US" sz="4000">
                <a:ea typeface="ＭＳ Ｐゴシック" panose="020B0600070205080204" pitchFamily="34" charset="-128"/>
              </a:rPr>
              <a:t>II. This church can be truly </a:t>
            </a:r>
            <a:r>
              <a:rPr lang="en-US" altLang="en-US" sz="4000">
                <a:solidFill>
                  <a:srgbClr val="FFFF00"/>
                </a:solidFill>
                <a:ea typeface="ＭＳ Ｐゴシック" panose="020B0600070205080204" pitchFamily="34" charset="-128"/>
              </a:rPr>
              <a:t>united</a:t>
            </a:r>
            <a:r>
              <a:rPr lang="en-US" altLang="en-US" sz="4000">
                <a:ea typeface="ＭＳ Ｐゴシック" panose="020B0600070205080204" pitchFamily="34" charset="-128"/>
              </a:rPr>
              <a:t> only as long as members are truly </a:t>
            </a:r>
            <a:r>
              <a:rPr lang="en-US" altLang="en-US" sz="4000">
                <a:solidFill>
                  <a:srgbClr val="FFFF00"/>
                </a:solidFill>
                <a:ea typeface="ＭＳ Ｐゴシック" panose="020B0600070205080204" pitchFamily="34" charset="-128"/>
              </a:rPr>
              <a:t>humble</a:t>
            </a:r>
            <a:r>
              <a:rPr lang="en-US" altLang="en-US" sz="4000">
                <a:ea typeface="ＭＳ Ｐゴシック" panose="020B0600070205080204" pitchFamily="34" charset="-128"/>
              </a:rPr>
              <a:t>.</a:t>
            </a:r>
          </a:p>
        </p:txBody>
      </p:sp>
      <p:pic>
        <p:nvPicPr>
          <p:cNvPr id="81922" name="Picture 1">
            <a:extLst>
              <a:ext uri="{FF2B5EF4-FFF2-40B4-BE49-F238E27FC236}">
                <a16:creationId xmlns:a16="http://schemas.microsoft.com/office/drawing/2014/main" id="{26B0F105-54D3-3E4C-9E1C-6DF61E1905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492375"/>
            <a:ext cx="467995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
            <a:extLst>
              <a:ext uri="{FF2B5EF4-FFF2-40B4-BE49-F238E27FC236}">
                <a16:creationId xmlns:a16="http://schemas.microsoft.com/office/drawing/2014/main" id="{99F0D0D3-CB4C-6841-AFCE-6204457762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2638"/>
            <a:ext cx="9144000" cy="607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itle 1">
            <a:extLst>
              <a:ext uri="{FF2B5EF4-FFF2-40B4-BE49-F238E27FC236}">
                <a16:creationId xmlns:a16="http://schemas.microsoft.com/office/drawing/2014/main" id="{A567751C-FC2D-9342-B1A8-818C16BF5C7D}"/>
              </a:ext>
            </a:extLst>
          </p:cNvPr>
          <p:cNvSpPr>
            <a:spLocks noGrp="1"/>
          </p:cNvSpPr>
          <p:nvPr>
            <p:ph type="title"/>
          </p:nvPr>
        </p:nvSpPr>
        <p:spPr>
          <a:xfrm>
            <a:off x="684213" y="11113"/>
            <a:ext cx="7772400" cy="1473200"/>
          </a:xfrm>
          <a:solidFill>
            <a:srgbClr val="FF0000"/>
          </a:solidFill>
        </p:spPr>
        <p:txBody>
          <a:bodyPr/>
          <a:lstStyle/>
          <a:p>
            <a:r>
              <a:rPr lang="en-US" altLang="en-US">
                <a:ea typeface="ＭＳ Ｐゴシック" panose="020B0600070205080204" pitchFamily="34" charset="-128"/>
              </a:rPr>
              <a:t>Are YOU Humble?  </a:t>
            </a:r>
            <a:br>
              <a:rPr lang="en-US" altLang="en-US">
                <a:ea typeface="ＭＳ Ｐゴシック" panose="020B0600070205080204" pitchFamily="34" charset="-128"/>
              </a:rPr>
            </a:br>
            <a:r>
              <a:rPr lang="en-US" altLang="en-US">
                <a:ea typeface="ＭＳ Ｐゴシック" panose="020B0600070205080204" pitchFamily="34" charset="-128"/>
              </a:rPr>
              <a:t>Four questions to ask…</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4EC1203-161A-4147-B056-A690E1F1F59E}"/>
              </a:ext>
            </a:extLst>
          </p:cNvPr>
          <p:cNvSpPr>
            <a:spLocks noGrp="1"/>
          </p:cNvSpPr>
          <p:nvPr>
            <p:ph type="title"/>
          </p:nvPr>
        </p:nvSpPr>
        <p:spPr>
          <a:xfrm>
            <a:off x="685800" y="44450"/>
            <a:ext cx="7772400" cy="2603500"/>
          </a:xfrm>
        </p:spPr>
        <p:txBody>
          <a:bodyPr/>
          <a:lstStyle/>
          <a:p>
            <a:r>
              <a:rPr lang="en-US" altLang="en-US">
                <a:ea typeface="ＭＳ Ｐゴシック" panose="020B0600070205080204" pitchFamily="34" charset="-128"/>
              </a:rPr>
              <a:t>Question 1: </a:t>
            </a:r>
            <a:br>
              <a:rPr lang="en-US" altLang="en-US">
                <a:ea typeface="ＭＳ Ｐゴシック" panose="020B0600070205080204" pitchFamily="34" charset="-128"/>
              </a:rPr>
            </a:br>
            <a:r>
              <a:rPr lang="en-US" altLang="en-US">
                <a:ea typeface="ＭＳ Ｐゴシック" panose="020B0600070205080204" pitchFamily="34" charset="-128"/>
              </a:rPr>
              <a:t>How do you respond when someone treats you like a servant?</a:t>
            </a:r>
          </a:p>
        </p:txBody>
      </p:sp>
      <p:pic>
        <p:nvPicPr>
          <p:cNvPr id="83970" name="Picture 2">
            <a:extLst>
              <a:ext uri="{FF2B5EF4-FFF2-40B4-BE49-F238E27FC236}">
                <a16:creationId xmlns:a16="http://schemas.microsoft.com/office/drawing/2014/main" id="{7CF2AC50-5634-D149-B722-4336ACAEB1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3068638"/>
            <a:ext cx="36576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DE90058A-92C2-EC44-84E8-C8171BD03363}"/>
              </a:ext>
            </a:extLst>
          </p:cNvPr>
          <p:cNvSpPr>
            <a:spLocks noGrp="1"/>
          </p:cNvSpPr>
          <p:nvPr>
            <p:ph type="title"/>
          </p:nvPr>
        </p:nvSpPr>
        <p:spPr>
          <a:xfrm>
            <a:off x="684213" y="5516563"/>
            <a:ext cx="7772400" cy="1081087"/>
          </a:xfrm>
        </p:spPr>
        <p:txBody>
          <a:bodyPr/>
          <a:lstStyle/>
          <a:p>
            <a:r>
              <a:rPr lang="en-US" altLang="en-US">
                <a:ea typeface="ＭＳ Ｐゴシック" panose="020B0600070205080204" pitchFamily="34" charset="-128"/>
              </a:rPr>
              <a:t>Flying First Class</a:t>
            </a:r>
          </a:p>
        </p:txBody>
      </p:sp>
      <p:pic>
        <p:nvPicPr>
          <p:cNvPr id="84994" name="Picture 4">
            <a:extLst>
              <a:ext uri="{FF2B5EF4-FFF2-40B4-BE49-F238E27FC236}">
                <a16:creationId xmlns:a16="http://schemas.microsoft.com/office/drawing/2014/main" id="{2C9DE860-94D7-394A-B534-A0872381F1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26988"/>
            <a:ext cx="9150350" cy="537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C1BCE7D5-8152-7041-85F9-2068C6CEFCCC}"/>
              </a:ext>
            </a:extLst>
          </p:cNvPr>
          <p:cNvSpPr>
            <a:spLocks noGrp="1"/>
          </p:cNvSpPr>
          <p:nvPr>
            <p:ph type="title"/>
          </p:nvPr>
        </p:nvSpPr>
        <p:spPr>
          <a:xfrm>
            <a:off x="685800" y="44450"/>
            <a:ext cx="7772400" cy="2603500"/>
          </a:xfrm>
        </p:spPr>
        <p:txBody>
          <a:bodyPr/>
          <a:lstStyle/>
          <a:p>
            <a:r>
              <a:rPr lang="en-US" altLang="en-US">
                <a:ea typeface="ＭＳ Ｐゴシック" panose="020B0600070205080204" pitchFamily="34" charset="-128"/>
              </a:rPr>
              <a:t>Question 2: </a:t>
            </a:r>
            <a:br>
              <a:rPr lang="en-US" altLang="en-US">
                <a:ea typeface="ＭＳ Ｐゴシック" panose="020B0600070205080204" pitchFamily="34" charset="-128"/>
              </a:rPr>
            </a:br>
            <a:r>
              <a:rPr lang="en-US" altLang="en-US">
                <a:ea typeface="ＭＳ Ｐゴシック" panose="020B0600070205080204" pitchFamily="34" charset="-128"/>
              </a:rPr>
              <a:t>How do you treat those who serve you?</a:t>
            </a:r>
          </a:p>
        </p:txBody>
      </p:sp>
      <p:pic>
        <p:nvPicPr>
          <p:cNvPr id="86018" name="Picture 1">
            <a:extLst>
              <a:ext uri="{FF2B5EF4-FFF2-40B4-BE49-F238E27FC236}">
                <a16:creationId xmlns:a16="http://schemas.microsoft.com/office/drawing/2014/main" id="{1EE450A7-9A96-C14E-BA45-E969EDE2B2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852738"/>
            <a:ext cx="40640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a:extLst>
              <a:ext uri="{FF2B5EF4-FFF2-40B4-BE49-F238E27FC236}">
                <a16:creationId xmlns:a16="http://schemas.microsoft.com/office/drawing/2014/main" id="{A3ACEE99-543D-224C-8129-31F3D97314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43325" y="1484313"/>
            <a:ext cx="5400675"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0" name="Title 1">
            <a:extLst>
              <a:ext uri="{FF2B5EF4-FFF2-40B4-BE49-F238E27FC236}">
                <a16:creationId xmlns:a16="http://schemas.microsoft.com/office/drawing/2014/main" id="{11677A99-A6D3-FE43-BC32-52FCF1DE70BF}"/>
              </a:ext>
            </a:extLst>
          </p:cNvPr>
          <p:cNvSpPr>
            <a:spLocks noGrp="1"/>
          </p:cNvSpPr>
          <p:nvPr>
            <p:ph type="title"/>
          </p:nvPr>
        </p:nvSpPr>
        <p:spPr>
          <a:xfrm>
            <a:off x="0" y="125413"/>
            <a:ext cx="9144000" cy="1143000"/>
          </a:xfrm>
        </p:spPr>
        <p:txBody>
          <a:bodyPr/>
          <a:lstStyle/>
          <a:p>
            <a:pPr>
              <a:defRPr/>
            </a:pPr>
            <a:r>
              <a:rPr lang="en-US" sz="6600" dirty="0">
                <a:ea typeface="ＭＳ Ｐゴシック" charset="0"/>
                <a:cs typeface="ＭＳ Ｐゴシック" charset="0"/>
              </a:rPr>
              <a:t>The Ugly </a:t>
            </a:r>
            <a:r>
              <a:rPr lang="en-US" sz="6600" dirty="0">
                <a:solidFill>
                  <a:srgbClr val="FF0000"/>
                </a:solidFill>
                <a:ea typeface="ＭＳ Ｐゴシック" charset="0"/>
                <a:cs typeface="ＭＳ Ｐゴシック" charset="0"/>
              </a:rPr>
              <a:t>A</a:t>
            </a:r>
            <a:r>
              <a:rPr lang="en-US" sz="6600" dirty="0">
                <a:ea typeface="ＭＳ Ｐゴシック" charset="0"/>
                <a:cs typeface="ＭＳ Ｐゴシック" charset="0"/>
              </a:rPr>
              <a:t>m</a:t>
            </a:r>
            <a:r>
              <a:rPr lang="en-US" sz="6600" dirty="0">
                <a:solidFill>
                  <a:schemeClr val="accent1">
                    <a:lumMod val="60000"/>
                    <a:lumOff val="40000"/>
                  </a:schemeClr>
                </a:solidFill>
                <a:ea typeface="ＭＳ Ｐゴシック" charset="0"/>
                <a:cs typeface="ＭＳ Ｐゴシック" charset="0"/>
              </a:rPr>
              <a:t>e</a:t>
            </a:r>
            <a:r>
              <a:rPr lang="en-US" sz="6600" dirty="0">
                <a:solidFill>
                  <a:srgbClr val="FF0000"/>
                </a:solidFill>
                <a:ea typeface="ＭＳ Ｐゴシック" charset="0"/>
                <a:cs typeface="ＭＳ Ｐゴシック" charset="0"/>
              </a:rPr>
              <a:t>r</a:t>
            </a:r>
            <a:r>
              <a:rPr lang="en-US" sz="6600" dirty="0">
                <a:ea typeface="ＭＳ Ｐゴシック" charset="0"/>
                <a:cs typeface="ＭＳ Ｐゴシック" charset="0"/>
              </a:rPr>
              <a:t>i</a:t>
            </a:r>
            <a:r>
              <a:rPr lang="en-US" sz="6600" dirty="0">
                <a:solidFill>
                  <a:srgbClr val="2970FF"/>
                </a:solidFill>
                <a:ea typeface="ＭＳ Ｐゴシック" charset="0"/>
                <a:cs typeface="ＭＳ Ｐゴシック" charset="0"/>
              </a:rPr>
              <a:t>c</a:t>
            </a:r>
            <a:r>
              <a:rPr lang="en-US" sz="6600" dirty="0">
                <a:solidFill>
                  <a:srgbClr val="FF0000"/>
                </a:solidFill>
                <a:ea typeface="ＭＳ Ｐゴシック" charset="0"/>
                <a:cs typeface="ＭＳ Ｐゴシック" charset="0"/>
              </a:rPr>
              <a:t>a</a:t>
            </a:r>
            <a:r>
              <a:rPr lang="en-US" sz="6600" dirty="0">
                <a:ea typeface="ＭＳ Ｐゴシック" charset="0"/>
                <a:cs typeface="ＭＳ Ｐゴシック" charset="0"/>
              </a:rPr>
              <a:t>n</a:t>
            </a:r>
          </a:p>
        </p:txBody>
      </p:sp>
      <p:pic>
        <p:nvPicPr>
          <p:cNvPr id="87043" name="Picture 1">
            <a:extLst>
              <a:ext uri="{FF2B5EF4-FFF2-40B4-BE49-F238E27FC236}">
                <a16:creationId xmlns:a16="http://schemas.microsoft.com/office/drawing/2014/main" id="{8AE6C3CC-7D05-2A43-86D3-EC66C18E4D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484313"/>
            <a:ext cx="435292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D87C0BE-01AE-8D42-9571-A18AD68FB147}"/>
              </a:ext>
            </a:extLst>
          </p:cNvPr>
          <p:cNvSpPr>
            <a:spLocks noChangeArrowheads="1"/>
          </p:cNvSpPr>
          <p:nvPr/>
        </p:nvSpPr>
        <p:spPr bwMode="auto">
          <a:xfrm>
            <a:off x="-76200" y="-76200"/>
            <a:ext cx="9220200" cy="71628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20000"/>
              </a:spcBef>
              <a:buClr>
                <a:srgbClr val="FF3399"/>
              </a:buClr>
              <a:buFontTx/>
              <a:buChar char="•"/>
            </a:pPr>
            <a:endParaRPr lang="en-US" altLang="en-US" sz="3200">
              <a:solidFill>
                <a:srgbClr val="FFCC00"/>
              </a:solidFill>
              <a:latin typeface="Arial Black" panose="020B0604020202020204" pitchFamily="34" charset="0"/>
            </a:endParaRPr>
          </a:p>
        </p:txBody>
      </p:sp>
      <p:sp>
        <p:nvSpPr>
          <p:cNvPr id="54274" name="Rectangle 2">
            <a:extLst>
              <a:ext uri="{FF2B5EF4-FFF2-40B4-BE49-F238E27FC236}">
                <a16:creationId xmlns:a16="http://schemas.microsoft.com/office/drawing/2014/main" id="{78B08A6E-4615-D644-9D9C-E79C6C4E7A24}"/>
              </a:ext>
            </a:extLst>
          </p:cNvPr>
          <p:cNvSpPr>
            <a:spLocks noGrp="1" noChangeArrowheads="1"/>
          </p:cNvSpPr>
          <p:nvPr>
            <p:ph type="title"/>
          </p:nvPr>
        </p:nvSpPr>
        <p:spPr>
          <a:xfrm>
            <a:off x="0" y="0"/>
            <a:ext cx="3995738" cy="6937375"/>
          </a:xfrm>
        </p:spPr>
        <p:txBody>
          <a:bodyPr/>
          <a:lstStyle/>
          <a:p>
            <a:pPr eaLnBrk="1" hangingPunct="1"/>
            <a:r>
              <a:rPr lang="en-US" altLang="zh-CN" sz="4000" b="1">
                <a:solidFill>
                  <a:srgbClr val="2B0D00"/>
                </a:solidFill>
                <a:ea typeface="SimSun" panose="02010600030101010101" pitchFamily="2" charset="-122"/>
              </a:rPr>
              <a:t>A</a:t>
            </a:r>
            <a:r>
              <a:rPr lang="en-US" altLang="zh-CN" sz="4000" b="1">
                <a:solidFill>
                  <a:srgbClr val="8F0000"/>
                </a:solidFill>
                <a:ea typeface="SimSun" panose="02010600030101010101" pitchFamily="2" charset="-122"/>
              </a:rPr>
              <a:t>nnual </a:t>
            </a:r>
            <a:r>
              <a:rPr lang="en-US" altLang="zh-CN" sz="4000" b="1">
                <a:solidFill>
                  <a:srgbClr val="2B0D00"/>
                </a:solidFill>
                <a:ea typeface="SimSun" panose="02010600030101010101" pitchFamily="2" charset="-122"/>
              </a:rPr>
              <a:t>G</a:t>
            </a:r>
            <a:r>
              <a:rPr lang="en-US" altLang="zh-CN" sz="4000" b="1">
                <a:solidFill>
                  <a:srgbClr val="8F0000"/>
                </a:solidFill>
                <a:ea typeface="SimSun" panose="02010600030101010101" pitchFamily="2" charset="-122"/>
              </a:rPr>
              <a:t>eneral </a:t>
            </a:r>
            <a:r>
              <a:rPr lang="en-US" altLang="zh-CN" sz="4000" b="1">
                <a:solidFill>
                  <a:srgbClr val="2B0D00"/>
                </a:solidFill>
                <a:ea typeface="SimSun" panose="02010600030101010101" pitchFamily="2" charset="-122"/>
              </a:rPr>
              <a:t>M</a:t>
            </a:r>
            <a:r>
              <a:rPr lang="en-US" altLang="zh-CN" sz="4000" b="1">
                <a:solidFill>
                  <a:srgbClr val="8F0000"/>
                </a:solidFill>
                <a:ea typeface="SimSun" panose="02010600030101010101" pitchFamily="2" charset="-122"/>
              </a:rPr>
              <a:t>eeting</a:t>
            </a:r>
            <a:br>
              <a:rPr lang="en-US" altLang="zh-CN" sz="4000" b="1">
                <a:solidFill>
                  <a:srgbClr val="8F0000"/>
                </a:solidFill>
                <a:ea typeface="SimSun" panose="02010600030101010101" pitchFamily="2" charset="-122"/>
              </a:rPr>
            </a:br>
            <a:r>
              <a:rPr lang="en-US" altLang="zh-CN" sz="4000" b="1">
                <a:solidFill>
                  <a:srgbClr val="8F0000"/>
                </a:solidFill>
                <a:ea typeface="SimSun" panose="02010600030101010101" pitchFamily="2" charset="-122"/>
              </a:rPr>
              <a:t>27 Mar 2011</a:t>
            </a:r>
            <a:endParaRPr lang="en-US" altLang="en-US" sz="4000" b="1">
              <a:solidFill>
                <a:srgbClr val="8F0000"/>
              </a:solidFill>
              <a:ea typeface="SimSun" panose="02010600030101010101" pitchFamily="2" charset="-122"/>
            </a:endParaRPr>
          </a:p>
        </p:txBody>
      </p:sp>
      <p:pic>
        <p:nvPicPr>
          <p:cNvPr id="54275" name="Picture 4">
            <a:extLst>
              <a:ext uri="{FF2B5EF4-FFF2-40B4-BE49-F238E27FC236}">
                <a16:creationId xmlns:a16="http://schemas.microsoft.com/office/drawing/2014/main" id="{CED2EF1C-22E7-4841-A002-B358499196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3650" y="228600"/>
            <a:ext cx="51943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8">
            <a:extLst>
              <a:ext uri="{FF2B5EF4-FFF2-40B4-BE49-F238E27FC236}">
                <a16:creationId xmlns:a16="http://schemas.microsoft.com/office/drawing/2014/main" id="{96DECF92-469F-184B-995F-E4490A09DF92}"/>
              </a:ext>
            </a:extLst>
          </p:cNvPr>
          <p:cNvPicPr>
            <a:picLocks noChangeAspect="1"/>
          </p:cNvPicPr>
          <p:nvPr/>
        </p:nvPicPr>
        <p:blipFill>
          <a:blip r:embed="rId4">
            <a:extLst>
              <a:ext uri="{28A0092B-C50C-407E-A947-70E740481C1C}">
                <a14:useLocalDpi xmlns:a14="http://schemas.microsoft.com/office/drawing/2010/main" val="0"/>
              </a:ext>
            </a:extLst>
          </a:blip>
          <a:srcRect l="20000"/>
          <a:stretch>
            <a:fillRect/>
          </a:stretch>
        </p:blipFill>
        <p:spPr bwMode="auto">
          <a:xfrm>
            <a:off x="3810000" y="5422900"/>
            <a:ext cx="51816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CB159269-2973-6643-86AC-B213E0D2B1E6}"/>
              </a:ext>
            </a:extLst>
          </p:cNvPr>
          <p:cNvSpPr>
            <a:spLocks noGrp="1"/>
          </p:cNvSpPr>
          <p:nvPr>
            <p:ph type="title"/>
          </p:nvPr>
        </p:nvSpPr>
        <p:spPr>
          <a:xfrm>
            <a:off x="323850" y="188913"/>
            <a:ext cx="3309938" cy="2027237"/>
          </a:xfrm>
        </p:spPr>
        <p:txBody>
          <a:bodyPr/>
          <a:lstStyle/>
          <a:p>
            <a:r>
              <a:rPr lang="en-US" altLang="en-US">
                <a:ea typeface="ＭＳ Ｐゴシック" panose="020B0600070205080204" pitchFamily="34" charset="-128"/>
              </a:rPr>
              <a:t>Many serve you here…</a:t>
            </a:r>
          </a:p>
        </p:txBody>
      </p:sp>
      <p:pic>
        <p:nvPicPr>
          <p:cNvPr id="88066" name="Picture 3">
            <a:extLst>
              <a:ext uri="{FF2B5EF4-FFF2-40B4-BE49-F238E27FC236}">
                <a16:creationId xmlns:a16="http://schemas.microsoft.com/office/drawing/2014/main" id="{5E527475-ECB8-A747-8553-53E482B25A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08400" y="0"/>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1">
            <a:extLst>
              <a:ext uri="{FF2B5EF4-FFF2-40B4-BE49-F238E27FC236}">
                <a16:creationId xmlns:a16="http://schemas.microsoft.com/office/drawing/2014/main" id="{B2E70082-A48B-644C-A278-1F4F5DB5E3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636838"/>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
            <a:extLst>
              <a:ext uri="{FF2B5EF4-FFF2-40B4-BE49-F238E27FC236}">
                <a16:creationId xmlns:a16="http://schemas.microsoft.com/office/drawing/2014/main" id="{8C203FFD-90F4-7C47-A558-5F293039BB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079D748B-6734-344A-8A66-43600D42A076}"/>
              </a:ext>
            </a:extLst>
          </p:cNvPr>
          <p:cNvSpPr>
            <a:spLocks noGrp="1"/>
          </p:cNvSpPr>
          <p:nvPr>
            <p:ph type="title"/>
          </p:nvPr>
        </p:nvSpPr>
        <p:spPr>
          <a:xfrm>
            <a:off x="685800" y="44450"/>
            <a:ext cx="7772400" cy="2232025"/>
          </a:xfrm>
        </p:spPr>
        <p:txBody>
          <a:bodyPr/>
          <a:lstStyle/>
          <a:p>
            <a:r>
              <a:rPr lang="en-US" altLang="en-US">
                <a:ea typeface="ＭＳ Ｐゴシック" panose="020B0600070205080204" pitchFamily="34" charset="-128"/>
              </a:rPr>
              <a:t>Question 3: </a:t>
            </a:r>
            <a:br>
              <a:rPr lang="en-US" altLang="en-US">
                <a:ea typeface="ＭＳ Ｐゴシック" panose="020B0600070205080204" pitchFamily="34" charset="-128"/>
              </a:rPr>
            </a:br>
            <a:r>
              <a:rPr lang="en-US" altLang="en-US">
                <a:ea typeface="ＭＳ Ｐゴシック" panose="020B0600070205080204" pitchFamily="34" charset="-128"/>
              </a:rPr>
              <a:t>Are you proud about your humility?</a:t>
            </a:r>
          </a:p>
        </p:txBody>
      </p:sp>
      <p:pic>
        <p:nvPicPr>
          <p:cNvPr id="89090" name="Picture 1">
            <a:extLst>
              <a:ext uri="{FF2B5EF4-FFF2-40B4-BE49-F238E27FC236}">
                <a16:creationId xmlns:a16="http://schemas.microsoft.com/office/drawing/2014/main" id="{7C052309-12AA-AE48-AA14-E902A34B7A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2247900"/>
            <a:ext cx="50165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65CCA1CC-CF55-C24C-99FF-26524AB798E4}"/>
              </a:ext>
            </a:extLst>
          </p:cNvPr>
          <p:cNvSpPr>
            <a:spLocks noGrp="1"/>
          </p:cNvSpPr>
          <p:nvPr>
            <p:ph type="title"/>
          </p:nvPr>
        </p:nvSpPr>
        <p:spPr>
          <a:xfrm>
            <a:off x="685800" y="44450"/>
            <a:ext cx="7772400" cy="2603500"/>
          </a:xfrm>
        </p:spPr>
        <p:txBody>
          <a:bodyPr/>
          <a:lstStyle/>
          <a:p>
            <a:r>
              <a:rPr lang="en-US" altLang="en-US">
                <a:ea typeface="ＭＳ Ｐゴシック" panose="020B0600070205080204" pitchFamily="34" charset="-128"/>
              </a:rPr>
              <a:t>Question 3: </a:t>
            </a:r>
            <a:br>
              <a:rPr lang="en-US" altLang="en-US">
                <a:ea typeface="ＭＳ Ｐゴシック" panose="020B0600070205080204" pitchFamily="34" charset="-128"/>
              </a:rPr>
            </a:br>
            <a:r>
              <a:rPr lang="en-US" altLang="en-US">
                <a:ea typeface="ＭＳ Ｐゴシック" panose="020B0600070205080204" pitchFamily="34" charset="-128"/>
              </a:rPr>
              <a:t>Are you proud about your humility?</a:t>
            </a:r>
          </a:p>
        </p:txBody>
      </p:sp>
      <p:pic>
        <p:nvPicPr>
          <p:cNvPr id="90114" name="Picture 3">
            <a:extLst>
              <a:ext uri="{FF2B5EF4-FFF2-40B4-BE49-F238E27FC236}">
                <a16:creationId xmlns:a16="http://schemas.microsoft.com/office/drawing/2014/main" id="{8131792F-15B6-2E44-BB80-5DF78380F7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721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Box 1">
            <a:extLst>
              <a:ext uri="{FF2B5EF4-FFF2-40B4-BE49-F238E27FC236}">
                <a16:creationId xmlns:a16="http://schemas.microsoft.com/office/drawing/2014/main" id="{27D4D330-4241-4E46-A68A-D03FD6C0AD2E}"/>
              </a:ext>
            </a:extLst>
          </p:cNvPr>
          <p:cNvSpPr txBox="1">
            <a:spLocks noChangeArrowheads="1"/>
          </p:cNvSpPr>
          <p:nvPr/>
        </p:nvSpPr>
        <p:spPr bwMode="auto">
          <a:xfrm>
            <a:off x="0" y="0"/>
            <a:ext cx="9072563" cy="1970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6600">
                <a:solidFill>
                  <a:srgbClr val="FFFFFF"/>
                </a:solidFill>
                <a:latin typeface="Times" pitchFamily="2" charset="0"/>
              </a:rPr>
              <a:t>HUMILITY</a:t>
            </a:r>
            <a:br>
              <a:rPr lang="en-US" altLang="en-US" sz="2800">
                <a:solidFill>
                  <a:srgbClr val="FFFFFF"/>
                </a:solidFill>
                <a:latin typeface="Arial" panose="020B0604020202020204" pitchFamily="34" charset="0"/>
                <a:cs typeface="Arial" panose="020B0604020202020204" pitchFamily="34" charset="0"/>
              </a:rPr>
            </a:br>
            <a:r>
              <a:rPr lang="en-US" altLang="en-US" sz="2800">
                <a:solidFill>
                  <a:srgbClr val="FFFFFF"/>
                </a:solidFill>
                <a:latin typeface="Arial" panose="020B0604020202020204" pitchFamily="34" charset="0"/>
                <a:cs typeface="Arial" panose="020B0604020202020204" pitchFamily="34" charset="0"/>
              </a:rPr>
              <a:t> “If I have seen further, it is only by standing on the shoulders of giants" –Isaac Newton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C5E28CA0-BEDC-FB41-ADF7-7582F5790419}"/>
              </a:ext>
            </a:extLst>
          </p:cNvPr>
          <p:cNvSpPr>
            <a:spLocks noGrp="1"/>
          </p:cNvSpPr>
          <p:nvPr>
            <p:ph type="title"/>
          </p:nvPr>
        </p:nvSpPr>
        <p:spPr>
          <a:xfrm>
            <a:off x="109538" y="44450"/>
            <a:ext cx="8926512" cy="2016125"/>
          </a:xfrm>
        </p:spPr>
        <p:txBody>
          <a:bodyPr/>
          <a:lstStyle/>
          <a:p>
            <a:r>
              <a:rPr lang="en-US" altLang="en-US" dirty="0">
                <a:ea typeface="ＭＳ Ｐゴシック" panose="020B0600070205080204" pitchFamily="34" charset="-128"/>
              </a:rPr>
              <a:t>Question 4: </a:t>
            </a:r>
            <a:br>
              <a:rPr lang="en-US" altLang="en-US" dirty="0">
                <a:ea typeface="ＭＳ Ｐゴシック" panose="020B0600070205080204" pitchFamily="34" charset="-128"/>
              </a:rPr>
            </a:br>
            <a:r>
              <a:rPr lang="en-US" altLang="en-US" dirty="0">
                <a:ea typeface="ＭＳ Ｐゴシック" panose="020B0600070205080204" pitchFamily="34" charset="-128"/>
              </a:rPr>
              <a:t>How much do you expect recognition?</a:t>
            </a:r>
          </a:p>
        </p:txBody>
      </p:sp>
      <p:pic>
        <p:nvPicPr>
          <p:cNvPr id="91138" name="Picture 4">
            <a:extLst>
              <a:ext uri="{FF2B5EF4-FFF2-40B4-BE49-F238E27FC236}">
                <a16:creationId xmlns:a16="http://schemas.microsoft.com/office/drawing/2014/main" id="{A5091920-EDCF-7440-984D-87013C8CB3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2060575"/>
            <a:ext cx="6396037"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815768C2-261D-834D-9A74-19448301B097}"/>
              </a:ext>
            </a:extLst>
          </p:cNvPr>
          <p:cNvSpPr>
            <a:spLocks noGrp="1"/>
          </p:cNvSpPr>
          <p:nvPr>
            <p:ph type="title"/>
          </p:nvPr>
        </p:nvSpPr>
        <p:spPr>
          <a:xfrm>
            <a:off x="2414588" y="609600"/>
            <a:ext cx="6729412" cy="1143000"/>
          </a:xfrm>
        </p:spPr>
        <p:txBody>
          <a:bodyPr/>
          <a:lstStyle/>
          <a:p>
            <a:r>
              <a:rPr lang="en-US" altLang="en-US">
                <a:ea typeface="ＭＳ Ｐゴシック" panose="020B0600070205080204" pitchFamily="34" charset="-128"/>
              </a:rPr>
              <a:t>Recognition Quotes</a:t>
            </a:r>
          </a:p>
        </p:txBody>
      </p:sp>
      <p:sp>
        <p:nvSpPr>
          <p:cNvPr id="3" name="Title 1">
            <a:extLst>
              <a:ext uri="{FF2B5EF4-FFF2-40B4-BE49-F238E27FC236}">
                <a16:creationId xmlns:a16="http://schemas.microsoft.com/office/drawing/2014/main" id="{44A41396-2220-3642-AE9F-7E1608DBCD99}"/>
              </a:ext>
            </a:extLst>
          </p:cNvPr>
          <p:cNvSpPr txBox="1">
            <a:spLocks/>
          </p:cNvSpPr>
          <p:nvPr/>
        </p:nvSpPr>
        <p:spPr bwMode="auto">
          <a:xfrm>
            <a:off x="34925" y="1989138"/>
            <a:ext cx="9145588" cy="486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9" tIns="45714" rIns="91429" bIns="45714" anchor="ctr"/>
          <a:lstStyle>
            <a:lvl1pPr marL="342900" indent="-342900" eaLnBrk="0" hangingPunct="0">
              <a:tabLst>
                <a:tab pos="628650"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628650" algn="l"/>
              </a:tabLst>
              <a:defRPr sz="2400">
                <a:solidFill>
                  <a:schemeClr val="tx1"/>
                </a:solidFill>
                <a:latin typeface="Calibri" panose="020F0502020204030204" pitchFamily="34" charset="0"/>
                <a:ea typeface="ＭＳ Ｐゴシック" panose="020B0600070205080204" pitchFamily="34" charset="-128"/>
              </a:defRPr>
            </a:lvl2pPr>
            <a:lvl3pPr marL="447675" indent="-431800" eaLnBrk="0" hangingPunct="0">
              <a:tabLst>
                <a:tab pos="62865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628650"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628650"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628650"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628650"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628650"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628650" algn="l"/>
              </a:tabLst>
              <a:defRPr sz="2400">
                <a:solidFill>
                  <a:schemeClr val="tx1"/>
                </a:solidFill>
                <a:latin typeface="Calibri" panose="020F0502020204030204" pitchFamily="34" charset="0"/>
                <a:ea typeface="ＭＳ Ｐゴシック" panose="020B0600070205080204" pitchFamily="34" charset="-128"/>
              </a:defRPr>
            </a:lvl9pPr>
          </a:lstStyle>
          <a:p>
            <a:pPr lvl="2" defTabSz="914400">
              <a:buFont typeface="Arial" panose="020B0604020202020204" pitchFamily="34" charset="0"/>
              <a:buChar char="•"/>
            </a:pPr>
            <a:r>
              <a:rPr lang="en-US" altLang="en-US" sz="3600" b="1" dirty="0">
                <a:solidFill>
                  <a:srgbClr val="E3EBF1"/>
                </a:solidFill>
                <a:latin typeface="Arial" panose="020B0604020202020204" pitchFamily="34" charset="0"/>
                <a:cs typeface="Arial" panose="020B0604020202020204" pitchFamily="34" charset="0"/>
              </a:rPr>
              <a:t>“</a:t>
            </a:r>
            <a:r>
              <a:rPr lang="en-US" altLang="ja-JP" sz="3600" b="1" dirty="0">
                <a:solidFill>
                  <a:srgbClr val="E3EBF1"/>
                </a:solidFill>
                <a:latin typeface="Arial" panose="020B0604020202020204" pitchFamily="34" charset="0"/>
                <a:cs typeface="Arial" panose="020B0604020202020204" pitchFamily="34" charset="0"/>
              </a:rPr>
              <a:t>Do all the good you can in the world, and make as little noise about it as possible.</a:t>
            </a:r>
            <a:r>
              <a:rPr lang="en-US" altLang="en-US" sz="3600" b="1" dirty="0">
                <a:solidFill>
                  <a:srgbClr val="E3EBF1"/>
                </a:solidFill>
                <a:latin typeface="Arial" panose="020B0604020202020204" pitchFamily="34" charset="0"/>
                <a:cs typeface="Arial" panose="020B0604020202020204" pitchFamily="34" charset="0"/>
              </a:rPr>
              <a:t>”</a:t>
            </a:r>
            <a:r>
              <a:rPr lang="en-US" altLang="ja-JP" sz="3600" b="1" dirty="0">
                <a:solidFill>
                  <a:srgbClr val="E3EBF1"/>
                </a:solidFill>
                <a:latin typeface="Arial" panose="020B0604020202020204" pitchFamily="34" charset="0"/>
                <a:cs typeface="Arial" panose="020B0604020202020204" pitchFamily="34" charset="0"/>
              </a:rPr>
              <a:t> </a:t>
            </a:r>
          </a:p>
          <a:p>
            <a:pPr lvl="2" defTabSz="914400">
              <a:buFont typeface="Arial" panose="020B0604020202020204" pitchFamily="34" charset="0"/>
              <a:buChar char="•"/>
            </a:pPr>
            <a:r>
              <a:rPr lang="en-US" altLang="en-US" sz="3600" b="1" dirty="0">
                <a:solidFill>
                  <a:srgbClr val="FFFF00"/>
                </a:solidFill>
                <a:latin typeface="Arial" panose="020B0604020202020204" pitchFamily="34" charset="0"/>
                <a:cs typeface="Arial" panose="020B0604020202020204" pitchFamily="34" charset="0"/>
              </a:rPr>
              <a:t>“</a:t>
            </a:r>
            <a:r>
              <a:rPr lang="en-US" altLang="ja-JP" sz="3600" b="1" dirty="0">
                <a:solidFill>
                  <a:srgbClr val="FFFF00"/>
                </a:solidFill>
                <a:latin typeface="Arial" panose="020B0604020202020204" pitchFamily="34" charset="0"/>
                <a:cs typeface="Arial" panose="020B0604020202020204" pitchFamily="34" charset="0"/>
              </a:rPr>
              <a:t>There is no limit to the good that a man can do if he doesn</a:t>
            </a:r>
            <a:r>
              <a:rPr lang="en-US" altLang="en-US" sz="3600" b="1" dirty="0">
                <a:solidFill>
                  <a:srgbClr val="FFFF00"/>
                </a:solidFill>
                <a:latin typeface="Arial" panose="020B0604020202020204" pitchFamily="34" charset="0"/>
                <a:cs typeface="Arial" panose="020B0604020202020204" pitchFamily="34" charset="0"/>
              </a:rPr>
              <a:t>’</a:t>
            </a:r>
            <a:r>
              <a:rPr lang="en-US" altLang="ja-JP" sz="3600" b="1" dirty="0">
                <a:solidFill>
                  <a:srgbClr val="FFFF00"/>
                </a:solidFill>
                <a:latin typeface="Arial" panose="020B0604020202020204" pitchFamily="34" charset="0"/>
                <a:cs typeface="Arial" panose="020B0604020202020204" pitchFamily="34" charset="0"/>
              </a:rPr>
              <a:t>t care who gets the credit.</a:t>
            </a:r>
            <a:r>
              <a:rPr lang="en-US" altLang="en-US" sz="3600" b="1" dirty="0">
                <a:solidFill>
                  <a:srgbClr val="FFFF00"/>
                </a:solidFill>
                <a:latin typeface="Arial" panose="020B0604020202020204" pitchFamily="34" charset="0"/>
                <a:cs typeface="Arial" panose="020B0604020202020204" pitchFamily="34" charset="0"/>
              </a:rPr>
              <a:t>”</a:t>
            </a:r>
            <a:r>
              <a:rPr lang="en-US" altLang="ja-JP" sz="3600" b="1" dirty="0">
                <a:solidFill>
                  <a:srgbClr val="FFFF00"/>
                </a:solidFill>
                <a:latin typeface="Arial" panose="020B0604020202020204" pitchFamily="34" charset="0"/>
                <a:cs typeface="Arial" panose="020B0604020202020204" pitchFamily="34" charset="0"/>
              </a:rPr>
              <a:t> </a:t>
            </a:r>
          </a:p>
          <a:p>
            <a:pPr lvl="2" defTabSz="914400">
              <a:buFont typeface="Arial" panose="020B0604020202020204" pitchFamily="34" charset="0"/>
              <a:buChar char="•"/>
            </a:pPr>
            <a:r>
              <a:rPr lang="en-US" altLang="en-US" sz="3600" b="1" dirty="0">
                <a:solidFill>
                  <a:srgbClr val="E3EBF1"/>
                </a:solidFill>
                <a:latin typeface="Arial" panose="020B0604020202020204" pitchFamily="34" charset="0"/>
                <a:cs typeface="Arial" panose="020B0604020202020204" pitchFamily="34" charset="0"/>
              </a:rPr>
              <a:t>“</a:t>
            </a:r>
            <a:r>
              <a:rPr lang="en-US" altLang="ja-JP" sz="3600" b="1" dirty="0">
                <a:solidFill>
                  <a:srgbClr val="E3EBF1"/>
                </a:solidFill>
                <a:latin typeface="Arial" panose="020B0604020202020204" pitchFamily="34" charset="0"/>
                <a:cs typeface="Arial" panose="020B0604020202020204" pitchFamily="34" charset="0"/>
              </a:rPr>
              <a:t>When a man forgets himself, he usually does something everybody else remembers.</a:t>
            </a:r>
            <a:r>
              <a:rPr lang="en-US" altLang="en-US" sz="3600" b="1" dirty="0">
                <a:solidFill>
                  <a:srgbClr val="E3EBF1"/>
                </a:solidFill>
                <a:latin typeface="Arial" panose="020B0604020202020204" pitchFamily="34" charset="0"/>
                <a:cs typeface="Arial" panose="020B0604020202020204" pitchFamily="34" charset="0"/>
              </a:rPr>
              <a:t>”</a:t>
            </a:r>
          </a:p>
        </p:txBody>
      </p:sp>
      <p:pic>
        <p:nvPicPr>
          <p:cNvPr id="92163" name="Picture 1">
            <a:extLst>
              <a:ext uri="{FF2B5EF4-FFF2-40B4-BE49-F238E27FC236}">
                <a16:creationId xmlns:a16="http://schemas.microsoft.com/office/drawing/2014/main" id="{1284901D-ADC3-5B47-83B0-4BE629303F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1141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a:extLst>
              <a:ext uri="{FF2B5EF4-FFF2-40B4-BE49-F238E27FC236}">
                <a16:creationId xmlns:a16="http://schemas.microsoft.com/office/drawing/2014/main" id="{192DBC88-2F8E-5B42-92D9-1A7FE080D3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Title 1">
            <a:extLst>
              <a:ext uri="{FF2B5EF4-FFF2-40B4-BE49-F238E27FC236}">
                <a16:creationId xmlns:a16="http://schemas.microsoft.com/office/drawing/2014/main" id="{320CEAD9-D735-8A47-982A-854012760CD8}"/>
              </a:ext>
            </a:extLst>
          </p:cNvPr>
          <p:cNvSpPr>
            <a:spLocks noGrp="1"/>
          </p:cNvSpPr>
          <p:nvPr>
            <p:ph type="title"/>
          </p:nvPr>
        </p:nvSpPr>
        <p:spPr>
          <a:xfrm>
            <a:off x="0" y="44450"/>
            <a:ext cx="9144000" cy="1368425"/>
          </a:xfrm>
        </p:spPr>
        <p:txBody>
          <a:bodyPr/>
          <a:lstStyle/>
          <a:p>
            <a:r>
              <a:rPr lang="en-US" altLang="en-US">
                <a:solidFill>
                  <a:srgbClr val="FFFF00"/>
                </a:solidFill>
                <a:ea typeface="ＭＳ Ｐゴシック" panose="020B0600070205080204" pitchFamily="34" charset="-128"/>
              </a:rPr>
              <a:t>Selflessness </a:t>
            </a:r>
            <a:r>
              <a:rPr lang="en-US" altLang="en-US">
                <a:ea typeface="ＭＳ Ｐゴシック" panose="020B0600070205080204" pitchFamily="34" charset="-128"/>
              </a:rPr>
              <a:t>leads to unity (Main Idea)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CE4EBD15-0B6A-9E42-8A14-0C67AECCE4AA}"/>
              </a:ext>
            </a:extLst>
          </p:cNvPr>
          <p:cNvSpPr>
            <a:spLocks noGrp="1"/>
          </p:cNvSpPr>
          <p:nvPr>
            <p:ph type="title"/>
          </p:nvPr>
        </p:nvSpPr>
        <p:spPr>
          <a:xfrm>
            <a:off x="2195513" y="260350"/>
            <a:ext cx="6553200" cy="1728788"/>
          </a:xfrm>
          <a:solidFill>
            <a:srgbClr val="800000"/>
          </a:solidFill>
          <a:ln>
            <a:solidFill>
              <a:srgbClr val="FFFFFF"/>
            </a:solidFill>
            <a:miter lim="800000"/>
            <a:headEnd/>
            <a:tailEnd/>
          </a:ln>
        </p:spPr>
        <p:txBody>
          <a:bodyPr/>
          <a:lstStyle/>
          <a:p>
            <a:r>
              <a:rPr lang="en-US" altLang="en-US" sz="3600">
                <a:ea typeface="ＭＳ Ｐゴシック" panose="020B0600070205080204" pitchFamily="34" charset="-128"/>
              </a:rPr>
              <a:t>Is your selflessness contributing to this church’s unity?</a:t>
            </a:r>
          </a:p>
        </p:txBody>
      </p:sp>
      <p:sp>
        <p:nvSpPr>
          <p:cNvPr id="94210" name="Title 1">
            <a:extLst>
              <a:ext uri="{FF2B5EF4-FFF2-40B4-BE49-F238E27FC236}">
                <a16:creationId xmlns:a16="http://schemas.microsoft.com/office/drawing/2014/main" id="{93BDEC56-7153-5E43-B621-DAB90CBA21D1}"/>
              </a:ext>
            </a:extLst>
          </p:cNvPr>
          <p:cNvSpPr txBox="1">
            <a:spLocks/>
          </p:cNvSpPr>
          <p:nvPr/>
        </p:nvSpPr>
        <p:spPr bwMode="auto">
          <a:xfrm>
            <a:off x="250825" y="2205038"/>
            <a:ext cx="87137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marL="514350" indent="-514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buFont typeface="Wingdings" pitchFamily="2" charset="2"/>
              <a:buAutoNum type="arabicPlain"/>
            </a:pPr>
            <a:r>
              <a:rPr lang="en-US" altLang="en-US" sz="3200" dirty="0">
                <a:solidFill>
                  <a:srgbClr val="E3EBF1"/>
                </a:solidFill>
                <a:latin typeface="Arial Black" panose="020B0604020202020204" pitchFamily="34" charset="0"/>
              </a:rPr>
              <a:t>How do you respond when someone treats you like a servant?</a:t>
            </a:r>
          </a:p>
          <a:p>
            <a:pPr defTabSz="914400">
              <a:buFont typeface="Wingdings" pitchFamily="2" charset="2"/>
              <a:buAutoNum type="arabicPlain"/>
            </a:pPr>
            <a:r>
              <a:rPr lang="en-US" altLang="en-US" sz="3200" dirty="0">
                <a:solidFill>
                  <a:srgbClr val="E3EBF1"/>
                </a:solidFill>
                <a:latin typeface="Arial Black" panose="020B0604020202020204" pitchFamily="34" charset="0"/>
              </a:rPr>
              <a:t>How do you treat those who serve you?</a:t>
            </a:r>
          </a:p>
          <a:p>
            <a:pPr defTabSz="914400">
              <a:buFont typeface="Wingdings" pitchFamily="2" charset="2"/>
              <a:buAutoNum type="arabicPlain"/>
            </a:pPr>
            <a:r>
              <a:rPr lang="en-US" altLang="en-US" sz="3200" dirty="0">
                <a:solidFill>
                  <a:srgbClr val="E3EBF1"/>
                </a:solidFill>
                <a:latin typeface="Arial Black" panose="020B0604020202020204" pitchFamily="34" charset="0"/>
              </a:rPr>
              <a:t>Are you proud about your humility?</a:t>
            </a:r>
          </a:p>
          <a:p>
            <a:pPr defTabSz="914400">
              <a:buFont typeface="Wingdings" pitchFamily="2" charset="2"/>
              <a:buAutoNum type="arabicPlain"/>
            </a:pPr>
            <a:r>
              <a:rPr lang="en-US" altLang="en-US" sz="3200" dirty="0">
                <a:solidFill>
                  <a:srgbClr val="E3EBF1"/>
                </a:solidFill>
                <a:latin typeface="Arial Black" panose="020B0604020202020204" pitchFamily="34" charset="0"/>
              </a:rPr>
              <a:t>Do you care for recognition?</a:t>
            </a:r>
          </a:p>
        </p:txBody>
      </p:sp>
      <p:pic>
        <p:nvPicPr>
          <p:cNvPr id="94211" name="Picture 4">
            <a:extLst>
              <a:ext uri="{FF2B5EF4-FFF2-40B4-BE49-F238E27FC236}">
                <a16:creationId xmlns:a16="http://schemas.microsoft.com/office/drawing/2014/main" id="{AF6246B4-EB5E-F749-B997-14340C008E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447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a:extLst>
              <a:ext uri="{FF2B5EF4-FFF2-40B4-BE49-F238E27FC236}">
                <a16:creationId xmlns:a16="http://schemas.microsoft.com/office/drawing/2014/main" id="{7B0A5605-4749-C442-809D-F34600B714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a:extLst>
              <a:ext uri="{FF2B5EF4-FFF2-40B4-BE49-F238E27FC236}">
                <a16:creationId xmlns:a16="http://schemas.microsoft.com/office/drawing/2014/main" id="{749211FB-42A4-1D4B-AEB0-8A15720DA346}"/>
              </a:ext>
            </a:extLst>
          </p:cNvPr>
          <p:cNvSpPr>
            <a:spLocks noGrp="1"/>
          </p:cNvSpPr>
          <p:nvPr>
            <p:ph type="title"/>
          </p:nvPr>
        </p:nvSpPr>
        <p:spPr>
          <a:xfrm>
            <a:off x="0" y="4221163"/>
            <a:ext cx="9109075" cy="2314575"/>
          </a:xfrm>
        </p:spPr>
        <p:txBody>
          <a:bodyPr/>
          <a:lstStyle/>
          <a:p>
            <a:r>
              <a:rPr lang="en-US" altLang="en-US" sz="4000">
                <a:ea typeface="ＭＳ Ｐゴシック" panose="020B0600070205080204" pitchFamily="34" charset="-128"/>
              </a:rPr>
              <a:t>“Humility, like darkness, reveals the heavenly lights.” </a:t>
            </a:r>
            <a:br>
              <a:rPr lang="en-US" altLang="en-US" sz="4000">
                <a:ea typeface="ＭＳ Ｐゴシック" panose="020B0600070205080204" pitchFamily="34" charset="-128"/>
              </a:rPr>
            </a:br>
            <a:r>
              <a:rPr lang="en-US" altLang="en-US" sz="4000">
                <a:ea typeface="ＭＳ Ｐゴシック" panose="020B0600070205080204" pitchFamily="34" charset="-128"/>
              </a:rPr>
              <a:t>– Henry David Thoreau</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1680DB18-8422-4344-ACFA-459AFC943F9D}"/>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rPr>
              <a:t>Black</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49719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a:extLst>
              <a:ext uri="{FF2B5EF4-FFF2-40B4-BE49-F238E27FC236}">
                <a16:creationId xmlns:a16="http://schemas.microsoft.com/office/drawing/2014/main" id="{6ED3D87E-6FEF-AA42-854B-ED49E9C6FB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AF1B237-28C7-7E4E-B7EF-DD23A0CE5DAD}"/>
              </a:ext>
            </a:extLst>
          </p:cNvPr>
          <p:cNvSpPr>
            <a:spLocks noGrp="1"/>
          </p:cNvSpPr>
          <p:nvPr>
            <p:ph type="ctrTitle"/>
          </p:nvPr>
        </p:nvSpPr>
        <p:spPr>
          <a:xfrm>
            <a:off x="0" y="4509120"/>
            <a:ext cx="9144000" cy="864096"/>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en-US" sz="5400" b="1" dirty="0">
                <a:solidFill>
                  <a:srgbClr val="FFFFFF"/>
                </a:solidFill>
                <a:effectLst>
                  <a:glow rad="228600">
                    <a:schemeClr val="tx1">
                      <a:alpha val="40000"/>
                    </a:schemeClr>
                  </a:glow>
                </a:effectLst>
              </a:rPr>
              <a:t>Rick Griffith &amp; Tom Chandler</a:t>
            </a:r>
          </a:p>
        </p:txBody>
      </p:sp>
      <p:sp>
        <p:nvSpPr>
          <p:cNvPr id="5" name="Title 1">
            <a:extLst>
              <a:ext uri="{FF2B5EF4-FFF2-40B4-BE49-F238E27FC236}">
                <a16:creationId xmlns:a16="http://schemas.microsoft.com/office/drawing/2014/main" id="{84237FB1-2672-4B48-899E-6B7C4A338F3A}"/>
              </a:ext>
            </a:extLst>
          </p:cNvPr>
          <p:cNvSpPr txBox="1">
            <a:spLocks/>
          </p:cNvSpPr>
          <p:nvPr/>
        </p:nvSpPr>
        <p:spPr bwMode="auto">
          <a:xfrm>
            <a:off x="0" y="5373216"/>
            <a:ext cx="9144000" cy="1224136"/>
          </a:xfrm>
          <a:prstGeom prst="rect">
            <a:avLst/>
          </a:prstGeom>
          <a:noFill/>
          <a:ln>
            <a:noFill/>
          </a:ln>
        </p:spPr>
        <p:txBody>
          <a:bodyPr anchor="ctr"/>
          <a:lstStyle>
            <a:lvl1pPr algn="ctr" rtl="0" eaLnBrk="0" fontAlgn="base" hangingPunct="0">
              <a:spcBef>
                <a:spcPct val="0"/>
              </a:spcBef>
              <a:spcAft>
                <a:spcPct val="0"/>
              </a:spcAft>
              <a:defRPr sz="4400" kern="1200">
                <a:solidFill>
                  <a:schemeClr val="tx1"/>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1"/>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1"/>
                </a:solidFill>
                <a:latin typeface="Calibri" pitchFamily="-107" charset="0"/>
              </a:defRPr>
            </a:lvl6pPr>
            <a:lvl7pPr marL="914400" algn="ctr" rtl="0" fontAlgn="base">
              <a:spcBef>
                <a:spcPct val="0"/>
              </a:spcBef>
              <a:spcAft>
                <a:spcPct val="0"/>
              </a:spcAft>
              <a:defRPr sz="4400">
                <a:solidFill>
                  <a:schemeClr val="tx1"/>
                </a:solidFill>
                <a:latin typeface="Calibri" pitchFamily="-107" charset="0"/>
              </a:defRPr>
            </a:lvl7pPr>
            <a:lvl8pPr marL="1371600" algn="ctr" rtl="0" fontAlgn="base">
              <a:spcBef>
                <a:spcPct val="0"/>
              </a:spcBef>
              <a:spcAft>
                <a:spcPct val="0"/>
              </a:spcAft>
              <a:defRPr sz="4400">
                <a:solidFill>
                  <a:schemeClr val="tx1"/>
                </a:solidFill>
                <a:latin typeface="Calibri" pitchFamily="-107" charset="0"/>
              </a:defRPr>
            </a:lvl8pPr>
            <a:lvl9pPr marL="1828800" algn="ctr" rtl="0" fontAlgn="base">
              <a:spcBef>
                <a:spcPct val="0"/>
              </a:spcBef>
              <a:spcAft>
                <a:spcPct val="0"/>
              </a:spcAft>
              <a:defRPr sz="4400">
                <a:solidFill>
                  <a:schemeClr val="tx1"/>
                </a:solidFill>
                <a:latin typeface="Calibri" pitchFamily="-107" charset="0"/>
              </a:defRPr>
            </a:lvl9pPr>
          </a:lstStyle>
          <a:p>
            <a:pPr defTabSz="914400">
              <a:defRPr/>
            </a:pPr>
            <a:r>
              <a:rPr lang="en-US" sz="4000" b="1" dirty="0">
                <a:solidFill>
                  <a:srgbClr val="FFFFFF"/>
                </a:solidFill>
                <a:effectLst>
                  <a:glow rad="228600">
                    <a:prstClr val="black">
                      <a:alpha val="40000"/>
                    </a:prstClr>
                  </a:glow>
                </a:effectLst>
              </a:rPr>
              <a:t>Both Directors/Elders for 2 terms each of 2 years from 24 May 2007-24 May 2011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1" name="Rectangle 1029">
            <a:extLst>
              <a:ext uri="{FF2B5EF4-FFF2-40B4-BE49-F238E27FC236}">
                <a16:creationId xmlns:a16="http://schemas.microsoft.com/office/drawing/2014/main" id="{B0B3A246-FF30-8C48-9C01-F51EB24E0CE8}"/>
              </a:ext>
            </a:extLst>
          </p:cNvPr>
          <p:cNvSpPr>
            <a:spLocks noGrp="1"/>
          </p:cNvSpPr>
          <p:nvPr>
            <p:ph type="title" idx="4294967295"/>
          </p:nvPr>
        </p:nvSpPr>
        <p:spPr>
          <a:xfrm>
            <a:off x="827088" y="5715000"/>
            <a:ext cx="8229600" cy="1143000"/>
          </a:xfrm>
        </p:spPr>
        <p:txBody>
          <a:bodyPr/>
          <a:lstStyle/>
          <a:p>
            <a:pPr algn="r" eaLnBrk="1" hangingPunct="1">
              <a:defRPr/>
            </a:pPr>
            <a:r>
              <a:rPr lang="en-US" sz="4000" dirty="0">
                <a:solidFill>
                  <a:schemeClr val="bg1"/>
                </a:solidFill>
                <a:ea typeface="+mj-ea"/>
                <a:cs typeface="+mj-cs"/>
              </a:rPr>
              <a:t>Articles of Association</a:t>
            </a:r>
          </a:p>
        </p:txBody>
      </p:sp>
      <p:pic>
        <p:nvPicPr>
          <p:cNvPr id="57346" name="Picture 2" descr="clipboard2">
            <a:extLst>
              <a:ext uri="{FF2B5EF4-FFF2-40B4-BE49-F238E27FC236}">
                <a16:creationId xmlns:a16="http://schemas.microsoft.com/office/drawing/2014/main" id="{C6EBA479-B4BD-E548-B7AE-5AB9422931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61936">
            <a:off x="3277394" y="521494"/>
            <a:ext cx="4138612" cy="5943600"/>
          </a:xfrm>
          <a:prstGeom prst="rect">
            <a:avLst/>
          </a:prstGeom>
          <a:noFill/>
          <a:ln w="2857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57347" name="Rectangle 3">
            <a:extLst>
              <a:ext uri="{FF2B5EF4-FFF2-40B4-BE49-F238E27FC236}">
                <a16:creationId xmlns:a16="http://schemas.microsoft.com/office/drawing/2014/main" id="{259B95CE-A969-F648-AA95-2EE34BAE509C}"/>
              </a:ext>
            </a:extLst>
          </p:cNvPr>
          <p:cNvPicPr>
            <a:picLocks noGrp="1" noChangeArrowheads="1"/>
          </p:cNvPicPr>
          <p:nvPr>
            <p:ph type="ctrTitle" idx="4294967295"/>
          </p:nvPr>
        </p:nvPicPr>
        <p:blipFill>
          <a:blip r:embed="rId4">
            <a:extLst>
              <a:ext uri="{28A0092B-C50C-407E-A947-70E740481C1C}">
                <a14:useLocalDpi xmlns:a14="http://schemas.microsoft.com/office/drawing/2010/main" val="0"/>
              </a:ext>
            </a:extLst>
          </a:blip>
          <a:srcRect/>
          <a:stretch>
            <a:fillRect/>
          </a:stretch>
        </p:blipFill>
        <p:spPr>
          <a:xfrm>
            <a:off x="1258888" y="2420938"/>
            <a:ext cx="7785100" cy="2249487"/>
          </a:xfrm>
        </p:spPr>
      </p:pic>
      <p:sp>
        <p:nvSpPr>
          <p:cNvPr id="57348" name="Text Box 4">
            <a:extLst>
              <a:ext uri="{FF2B5EF4-FFF2-40B4-BE49-F238E27FC236}">
                <a16:creationId xmlns:a16="http://schemas.microsoft.com/office/drawing/2014/main" id="{45EF59FA-46D8-EE43-9E19-1EE540CB1FDD}"/>
              </a:ext>
            </a:extLst>
          </p:cNvPr>
          <p:cNvSpPr txBox="1">
            <a:spLocks noChangeArrowheads="1"/>
          </p:cNvSpPr>
          <p:nvPr/>
        </p:nvSpPr>
        <p:spPr bwMode="auto">
          <a:xfrm>
            <a:off x="5029200" y="5486400"/>
            <a:ext cx="39624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defTabSz="914400" eaLnBrk="1" hangingPunct="1"/>
            <a:r>
              <a:rPr lang="en-US" altLang="en-US" sz="2800" b="1">
                <a:solidFill>
                  <a:srgbClr val="FFFFFF"/>
                </a:solidFill>
                <a:latin typeface="Arial" panose="020B0604020202020204" pitchFamily="34" charset="0"/>
              </a:rPr>
              <a:t>Let me know if you want a copy now!</a:t>
            </a:r>
          </a:p>
        </p:txBody>
      </p:sp>
      <p:sp>
        <p:nvSpPr>
          <p:cNvPr id="57349" name="Text Box 4">
            <a:extLst>
              <a:ext uri="{FF2B5EF4-FFF2-40B4-BE49-F238E27FC236}">
                <a16:creationId xmlns:a16="http://schemas.microsoft.com/office/drawing/2014/main" id="{E646877B-58A0-3F41-9289-9F6C4CACD084}"/>
              </a:ext>
            </a:extLst>
          </p:cNvPr>
          <p:cNvSpPr txBox="1">
            <a:spLocks noChangeArrowheads="1"/>
          </p:cNvSpPr>
          <p:nvPr/>
        </p:nvSpPr>
        <p:spPr bwMode="auto">
          <a:xfrm>
            <a:off x="0" y="654050"/>
            <a:ext cx="62277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4175" indent="-3841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Tx/>
              <a:buChar char="•"/>
            </a:pPr>
            <a:r>
              <a:rPr lang="en-US" altLang="en-US" sz="2800" b="1">
                <a:solidFill>
                  <a:srgbClr val="000000"/>
                </a:solidFill>
                <a:latin typeface="Arial" panose="020B0604020202020204" pitchFamily="34" charset="0"/>
              </a:rPr>
              <a:t>Extend elder 2 terms to 3 terms</a:t>
            </a:r>
          </a:p>
          <a:p>
            <a:pPr defTabSz="914400" eaLnBrk="1" hangingPunct="1">
              <a:buFontTx/>
              <a:buChar char="•"/>
            </a:pPr>
            <a:r>
              <a:rPr lang="en-US" altLang="en-US" sz="2800" b="1">
                <a:solidFill>
                  <a:srgbClr val="000000"/>
                </a:solidFill>
                <a:latin typeface="Arial" panose="020B0604020202020204" pitchFamily="34" charset="0"/>
              </a:rPr>
              <a:t>Eliminate pastor term limit</a:t>
            </a:r>
          </a:p>
        </p:txBody>
      </p:sp>
      <p:sp>
        <p:nvSpPr>
          <p:cNvPr id="57350" name="Text Box 4">
            <a:extLst>
              <a:ext uri="{FF2B5EF4-FFF2-40B4-BE49-F238E27FC236}">
                <a16:creationId xmlns:a16="http://schemas.microsoft.com/office/drawing/2014/main" id="{B2C32E97-EE52-F643-ACA2-A5DFDE9EAA4D}"/>
              </a:ext>
            </a:extLst>
          </p:cNvPr>
          <p:cNvSpPr txBox="1">
            <a:spLocks noChangeArrowheads="1"/>
          </p:cNvSpPr>
          <p:nvPr/>
        </p:nvSpPr>
        <p:spPr bwMode="auto">
          <a:xfrm>
            <a:off x="0" y="44450"/>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4175" indent="-384175"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r>
              <a:rPr lang="en-US" altLang="en-US" sz="2800" b="1" i="1" u="sng">
                <a:solidFill>
                  <a:srgbClr val="000000"/>
                </a:solidFill>
                <a:latin typeface="Arial" panose="020B0604020202020204" pitchFamily="34" charset="0"/>
              </a:rPr>
              <a:t>Our Changes Needed</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A673B065-B016-DE44-B244-22BFAF3AE09B}"/>
              </a:ext>
            </a:extLst>
          </p:cNvPr>
          <p:cNvSpPr>
            <a:spLocks noGrp="1"/>
          </p:cNvSpPr>
          <p:nvPr>
            <p:ph type="ctrTitle"/>
          </p:nvPr>
        </p:nvSpPr>
        <p:spPr>
          <a:xfrm>
            <a:off x="-31750" y="3175"/>
            <a:ext cx="9212263" cy="688975"/>
          </a:xfrm>
          <a:solidFill>
            <a:srgbClr val="800000"/>
          </a:solidFill>
        </p:spPr>
        <p:txBody>
          <a:bodyPr/>
          <a:lstStyle/>
          <a:p>
            <a:r>
              <a:rPr lang="en-US" altLang="en-US">
                <a:solidFill>
                  <a:schemeClr val="bg1"/>
                </a:solidFill>
                <a:ea typeface="ＭＳ Ｐゴシック" panose="020B0600070205080204" pitchFamily="34" charset="-128"/>
              </a:rPr>
              <a:t>Constitution Changes Proposed</a:t>
            </a:r>
          </a:p>
        </p:txBody>
      </p:sp>
      <p:sp>
        <p:nvSpPr>
          <p:cNvPr id="59394" name="Title 1">
            <a:extLst>
              <a:ext uri="{FF2B5EF4-FFF2-40B4-BE49-F238E27FC236}">
                <a16:creationId xmlns:a16="http://schemas.microsoft.com/office/drawing/2014/main" id="{D76F5BC0-0AE8-7C47-BAC4-3A4249BA8214}"/>
              </a:ext>
            </a:extLst>
          </p:cNvPr>
          <p:cNvSpPr txBox="1">
            <a:spLocks/>
          </p:cNvSpPr>
          <p:nvPr/>
        </p:nvSpPr>
        <p:spPr bwMode="auto">
          <a:xfrm>
            <a:off x="34925" y="1196975"/>
            <a:ext cx="4392613"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2800" b="1">
                <a:solidFill>
                  <a:srgbClr val="000000"/>
                </a:solidFill>
              </a:rPr>
              <a:t>25.	An Elder shall serve his office for a term of two (2) years and up to a maximum of two </a:t>
            </a:r>
            <a:r>
              <a:rPr lang="en-US" altLang="en-US" sz="2800" b="1">
                <a:solidFill>
                  <a:srgbClr val="FF0000"/>
                </a:solidFill>
              </a:rPr>
              <a:t>(2) consecutive terms </a:t>
            </a:r>
            <a:r>
              <a:rPr lang="en-US" altLang="en-US" sz="2800" b="1">
                <a:solidFill>
                  <a:srgbClr val="000000"/>
                </a:solidFill>
              </a:rPr>
              <a:t>after which he will step down for one (1) term and will be eligible to be</a:t>
            </a:r>
            <a:r>
              <a:rPr lang="en-US" altLang="en-US" sz="2800">
                <a:solidFill>
                  <a:srgbClr val="000000"/>
                </a:solidFill>
              </a:rPr>
              <a:t> </a:t>
            </a:r>
            <a:r>
              <a:rPr lang="en-US" altLang="en-US" sz="2800" b="1">
                <a:solidFill>
                  <a:srgbClr val="000000"/>
                </a:solidFill>
              </a:rPr>
              <a:t>elected to hold office as an Elder.</a:t>
            </a:r>
            <a:endParaRPr lang="en-US" altLang="en-US" sz="2800">
              <a:solidFill>
                <a:srgbClr val="000000"/>
              </a:solidFill>
            </a:endParaRPr>
          </a:p>
        </p:txBody>
      </p:sp>
      <p:sp>
        <p:nvSpPr>
          <p:cNvPr id="59395" name="Title 1">
            <a:extLst>
              <a:ext uri="{FF2B5EF4-FFF2-40B4-BE49-F238E27FC236}">
                <a16:creationId xmlns:a16="http://schemas.microsoft.com/office/drawing/2014/main" id="{E0197ABC-73DA-2649-8F2A-6A85B0232F2D}"/>
              </a:ext>
            </a:extLst>
          </p:cNvPr>
          <p:cNvSpPr txBox="1">
            <a:spLocks/>
          </p:cNvSpPr>
          <p:nvPr/>
        </p:nvSpPr>
        <p:spPr bwMode="auto">
          <a:xfrm>
            <a:off x="4751388" y="1196975"/>
            <a:ext cx="4392612"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2800" b="1">
                <a:solidFill>
                  <a:srgbClr val="000000"/>
                </a:solidFill>
              </a:rPr>
              <a:t>25. An Elder shall serve his office for a term of two (2) years and up to a maximum of </a:t>
            </a:r>
            <a:r>
              <a:rPr lang="en-US" altLang="en-US" sz="2800" b="1">
                <a:solidFill>
                  <a:srgbClr val="FF0000"/>
                </a:solidFill>
              </a:rPr>
              <a:t>three (3) consecutive terms </a:t>
            </a:r>
            <a:r>
              <a:rPr lang="en-US" altLang="en-US" sz="2800" b="1">
                <a:solidFill>
                  <a:srgbClr val="000000"/>
                </a:solidFill>
              </a:rPr>
              <a:t>after which he will step down for one (1)  term and will be eligible to be elected to hold office as an Elder. </a:t>
            </a:r>
            <a:r>
              <a:rPr lang="en-US" altLang="en-US" sz="2800" b="1">
                <a:solidFill>
                  <a:srgbClr val="FF0000"/>
                </a:solidFill>
              </a:rPr>
              <a:t>Where an Elder also serves as Pastor of the Church, there shall be no limit to his term of office as an Elder.</a:t>
            </a:r>
            <a:endParaRPr lang="en-US" altLang="en-US" sz="2800">
              <a:solidFill>
                <a:srgbClr val="FF0000"/>
              </a:solidFill>
            </a:endParaRPr>
          </a:p>
        </p:txBody>
      </p:sp>
      <p:sp>
        <p:nvSpPr>
          <p:cNvPr id="59396" name="Title 1">
            <a:extLst>
              <a:ext uri="{FF2B5EF4-FFF2-40B4-BE49-F238E27FC236}">
                <a16:creationId xmlns:a16="http://schemas.microsoft.com/office/drawing/2014/main" id="{E1034CEC-554B-204C-87E9-1A9145353C2D}"/>
              </a:ext>
            </a:extLst>
          </p:cNvPr>
          <p:cNvSpPr txBox="1">
            <a:spLocks/>
          </p:cNvSpPr>
          <p:nvPr/>
        </p:nvSpPr>
        <p:spPr bwMode="auto">
          <a:xfrm>
            <a:off x="25400" y="692150"/>
            <a:ext cx="4392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2800" b="1" u="sng">
                <a:solidFill>
                  <a:srgbClr val="000000"/>
                </a:solidFill>
              </a:rPr>
              <a:t>Present:</a:t>
            </a:r>
            <a:endParaRPr lang="en-US" altLang="en-US" sz="2800" u="sng">
              <a:solidFill>
                <a:srgbClr val="000000"/>
              </a:solidFill>
            </a:endParaRPr>
          </a:p>
        </p:txBody>
      </p:sp>
      <p:sp>
        <p:nvSpPr>
          <p:cNvPr id="59397" name="Title 1">
            <a:extLst>
              <a:ext uri="{FF2B5EF4-FFF2-40B4-BE49-F238E27FC236}">
                <a16:creationId xmlns:a16="http://schemas.microsoft.com/office/drawing/2014/main" id="{A6BB10CF-0142-7C46-BA54-E69A272D1E18}"/>
              </a:ext>
            </a:extLst>
          </p:cNvPr>
          <p:cNvSpPr txBox="1">
            <a:spLocks/>
          </p:cNvSpPr>
          <p:nvPr/>
        </p:nvSpPr>
        <p:spPr bwMode="auto">
          <a:xfrm>
            <a:off x="4733925" y="692150"/>
            <a:ext cx="43926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2800" b="1" u="sng">
                <a:solidFill>
                  <a:srgbClr val="000000"/>
                </a:solidFill>
              </a:rPr>
              <a:t>Proposed:</a:t>
            </a:r>
            <a:endParaRPr lang="en-US" altLang="en-US" sz="2800" u="sng">
              <a:solidFill>
                <a:srgbClr val="000000"/>
              </a:solidFill>
            </a:endParaRPr>
          </a:p>
        </p:txBody>
      </p:sp>
      <p:sp>
        <p:nvSpPr>
          <p:cNvPr id="8" name="Right Arrow 7">
            <a:extLst>
              <a:ext uri="{FF2B5EF4-FFF2-40B4-BE49-F238E27FC236}">
                <a16:creationId xmlns:a16="http://schemas.microsoft.com/office/drawing/2014/main" id="{C78D29AC-96F3-2F44-B21C-B485D1D1A698}"/>
              </a:ext>
            </a:extLst>
          </p:cNvPr>
          <p:cNvSpPr>
            <a:spLocks noChangeArrowheads="1"/>
          </p:cNvSpPr>
          <p:nvPr/>
        </p:nvSpPr>
        <p:spPr bwMode="auto">
          <a:xfrm>
            <a:off x="4392613" y="2209800"/>
            <a:ext cx="712787" cy="1355725"/>
          </a:xfrm>
          <a:prstGeom prst="rightArrow">
            <a:avLst>
              <a:gd name="adj1" fmla="val 50000"/>
              <a:gd name="adj2" fmla="val 50000"/>
            </a:avLst>
          </a:prstGeom>
          <a:solidFill>
            <a:srgbClr val="8000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endParaRPr lang="en-US" altLang="en-US">
              <a:solidFill>
                <a:srgbClr val="FFFFFF"/>
              </a:solidFill>
            </a:endParaRPr>
          </a:p>
        </p:txBody>
      </p:sp>
      <p:sp>
        <p:nvSpPr>
          <p:cNvPr id="9" name="Title 1">
            <a:extLst>
              <a:ext uri="{FF2B5EF4-FFF2-40B4-BE49-F238E27FC236}">
                <a16:creationId xmlns:a16="http://schemas.microsoft.com/office/drawing/2014/main" id="{712B79A0-2430-9844-B155-0538321C0699}"/>
              </a:ext>
            </a:extLst>
          </p:cNvPr>
          <p:cNvSpPr txBox="1">
            <a:spLocks/>
          </p:cNvSpPr>
          <p:nvPr/>
        </p:nvSpPr>
        <p:spPr bwMode="auto">
          <a:xfrm rot="-755543">
            <a:off x="150813" y="4691063"/>
            <a:ext cx="4803775" cy="191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a:r>
              <a:rPr lang="en-US" altLang="en-US" sz="6600">
                <a:solidFill>
                  <a:srgbClr val="FFFFFF"/>
                </a:solidFill>
              </a:rPr>
              <a:t>75% Vote Needed!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B6B11795-7084-6646-8900-55EF25EC6D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874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a:extLst>
              <a:ext uri="{FF2B5EF4-FFF2-40B4-BE49-F238E27FC236}">
                <a16:creationId xmlns:a16="http://schemas.microsoft.com/office/drawing/2014/main" id="{501E1641-90FD-184F-91E4-C66695F6F6CD}"/>
              </a:ext>
            </a:extLst>
          </p:cNvPr>
          <p:cNvSpPr>
            <a:spLocks noGrp="1" noChangeArrowheads="1"/>
          </p:cNvSpPr>
          <p:nvPr>
            <p:ph type="ctrTitle"/>
          </p:nvPr>
        </p:nvSpPr>
        <p:spPr>
          <a:xfrm>
            <a:off x="0" y="-17463"/>
            <a:ext cx="9144000" cy="854076"/>
          </a:xfrm>
          <a:effectLst>
            <a:outerShdw blurRad="63500" dist="35921" dir="2700000" algn="ctr" rotWithShape="0">
              <a:srgbClr val="000000">
                <a:alpha val="74997"/>
              </a:srgbClr>
            </a:outerShdw>
          </a:effectLst>
        </p:spPr>
        <p:txBody>
          <a:bodyPr/>
          <a:lstStyle/>
          <a:p>
            <a:pPr algn="r" eaLnBrk="1" hangingPunct="1">
              <a:defRPr/>
            </a:pPr>
            <a:r>
              <a:rPr lang="en-US" sz="2800">
                <a:solidFill>
                  <a:srgbClr val="2B0D00"/>
                </a:solidFill>
                <a:latin typeface="Arial" charset="0"/>
                <a:ea typeface="ＭＳ Ｐゴシック" charset="0"/>
                <a:cs typeface="ＭＳ Ｐゴシック" charset="0"/>
              </a:rPr>
              <a:t>Our People on 27 March 2011</a:t>
            </a:r>
          </a:p>
        </p:txBody>
      </p:sp>
      <p:sp>
        <p:nvSpPr>
          <p:cNvPr id="4" name="Rectangle 2">
            <a:extLst>
              <a:ext uri="{FF2B5EF4-FFF2-40B4-BE49-F238E27FC236}">
                <a16:creationId xmlns:a16="http://schemas.microsoft.com/office/drawing/2014/main" id="{9D97A45F-8BCB-1448-9960-B8A0AB8E869D}"/>
              </a:ext>
            </a:extLst>
          </p:cNvPr>
          <p:cNvSpPr txBox="1">
            <a:spLocks noChangeArrowheads="1"/>
          </p:cNvSpPr>
          <p:nvPr/>
        </p:nvSpPr>
        <p:spPr bwMode="auto">
          <a:xfrm>
            <a:off x="0" y="836613"/>
            <a:ext cx="9144000" cy="8159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4800">
                <a:solidFill>
                  <a:srgbClr val="FFFFFF"/>
                </a:solidFill>
                <a:latin typeface="Arial" panose="020B0604020202020204" pitchFamily="34" charset="0"/>
              </a:rPr>
              <a:t>73 people from 16 nations</a:t>
            </a:r>
            <a:endParaRPr lang="en-US" altLang="en-US" sz="4800">
              <a:solidFill>
                <a:srgbClr val="000000"/>
              </a:solidFill>
              <a:latin typeface="Arial" panose="020B0604020202020204" pitchFamily="34" charset="0"/>
            </a:endParaRPr>
          </a:p>
        </p:txBody>
      </p:sp>
      <p:pic>
        <p:nvPicPr>
          <p:cNvPr id="60420" name="Picture 7">
            <a:extLst>
              <a:ext uri="{FF2B5EF4-FFF2-40B4-BE49-F238E27FC236}">
                <a16:creationId xmlns:a16="http://schemas.microsoft.com/office/drawing/2014/main" id="{C275E4F6-3285-5848-B79D-DC9A755A2D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3455987"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04AA938E-E34B-5E45-AA6C-86152BECD9B4}"/>
              </a:ext>
            </a:extLst>
          </p:cNvPr>
          <p:cNvSpPr txBox="1">
            <a:spLocks noChangeArrowheads="1"/>
          </p:cNvSpPr>
          <p:nvPr/>
        </p:nvSpPr>
        <p:spPr bwMode="auto">
          <a:xfrm>
            <a:off x="0" y="1524000"/>
            <a:ext cx="9144000" cy="11525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defTabSz="914400" eaLnBrk="1" hangingPunct="1"/>
            <a:r>
              <a:rPr lang="en-US" altLang="en-US" sz="4800">
                <a:solidFill>
                  <a:srgbClr val="FFFFFF"/>
                </a:solidFill>
                <a:latin typeface="Arial" panose="020B0604020202020204" pitchFamily="34" charset="0"/>
              </a:rPr>
              <a:t>34 members from 16 nations</a:t>
            </a:r>
            <a:endParaRPr lang="en-US" altLang="en-US" sz="4800">
              <a:solidFill>
                <a:srgbClr val="000000"/>
              </a:solidFill>
              <a:latin typeface="Arial" panose="020B0604020202020204" pitchFamily="34" charset="0"/>
            </a:endParaRP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a:extLst>
              <a:ext uri="{FF2B5EF4-FFF2-40B4-BE49-F238E27FC236}">
                <a16:creationId xmlns:a16="http://schemas.microsoft.com/office/drawing/2014/main" id="{E322F48E-FF6E-C040-BB05-C94AB10018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9151938"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3CB470C9-2A4E-1A44-8BFC-16057351422E}"/>
              </a:ext>
            </a:extLst>
          </p:cNvPr>
          <p:cNvSpPr txBox="1">
            <a:spLocks/>
          </p:cNvSpPr>
          <p:nvPr/>
        </p:nvSpPr>
        <p:spPr bwMode="auto">
          <a:xfrm>
            <a:off x="4191000" y="0"/>
            <a:ext cx="4953000" cy="2924175"/>
          </a:xfrm>
          <a:prstGeom prst="rect">
            <a:avLst/>
          </a:prstGeom>
          <a:solidFill>
            <a:schemeClr val="tx1"/>
          </a:solidFill>
          <a:ln>
            <a:noFill/>
          </a:ln>
        </p:spPr>
        <p:txBody>
          <a:bodyPr anchor="ctr"/>
          <a:lstStyle>
            <a:lvl1pPr marL="36036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a:r>
              <a:rPr lang="en-US" altLang="en-US" sz="3600" b="1">
                <a:solidFill>
                  <a:srgbClr val="FFFFFF"/>
                </a:solidFill>
                <a:effectLst>
                  <a:outerShdw blurRad="38100" dist="38100" dir="2700000" algn="tl">
                    <a:srgbClr val="808080"/>
                  </a:outerShdw>
                </a:effectLst>
                <a:latin typeface="Arial" panose="020B0604020202020204" pitchFamily="34" charset="0"/>
              </a:rPr>
              <a:t>34 Voting Members</a:t>
            </a:r>
          </a:p>
          <a:p>
            <a:pPr defTabSz="914400"/>
            <a:r>
              <a:rPr lang="en-US" altLang="en-US" sz="3600" b="1">
                <a:solidFill>
                  <a:srgbClr val="FFFFFF"/>
                </a:solidFill>
                <a:effectLst>
                  <a:outerShdw blurRad="38100" dist="38100" dir="2700000" algn="tl">
                    <a:srgbClr val="808080"/>
                  </a:outerShdw>
                </a:effectLst>
                <a:latin typeface="Arial" panose="020B0604020202020204" pitchFamily="34" charset="0"/>
              </a:rPr>
              <a:t>26 Votes Needed</a:t>
            </a:r>
          </a:p>
          <a:p>
            <a:pPr defTabSz="914400"/>
            <a:r>
              <a:rPr lang="en-US" altLang="en-US" sz="3600" b="1">
                <a:solidFill>
                  <a:srgbClr val="FFFFFF"/>
                </a:solidFill>
                <a:effectLst>
                  <a:outerShdw blurRad="38100" dist="38100" dir="2700000" algn="tl">
                    <a:srgbClr val="808080"/>
                  </a:outerShdw>
                </a:effectLst>
                <a:latin typeface="Arial" panose="020B0604020202020204" pitchFamily="34" charset="0"/>
              </a:rPr>
              <a:t>26 Votes Secured!</a:t>
            </a:r>
          </a:p>
        </p:txBody>
      </p:sp>
      <p:sp>
        <p:nvSpPr>
          <p:cNvPr id="8" name="Rectangle 3">
            <a:extLst>
              <a:ext uri="{FF2B5EF4-FFF2-40B4-BE49-F238E27FC236}">
                <a16:creationId xmlns:a16="http://schemas.microsoft.com/office/drawing/2014/main" id="{DC9EAEDF-20A3-FE4D-B4EA-8203B8C6A710}"/>
              </a:ext>
            </a:extLst>
          </p:cNvPr>
          <p:cNvSpPr txBox="1">
            <a:spLocks noChangeArrowheads="1"/>
          </p:cNvSpPr>
          <p:nvPr/>
        </p:nvSpPr>
        <p:spPr bwMode="auto">
          <a:xfrm rot="20327295">
            <a:off x="458788" y="3743325"/>
            <a:ext cx="6248400" cy="1600200"/>
          </a:xfrm>
          <a:prstGeom prst="rect">
            <a:avLst/>
          </a:prstGeom>
          <a:solidFill>
            <a:srgbClr val="FFFFFF"/>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defRPr/>
            </a:pPr>
            <a:r>
              <a:rPr lang="en-US" sz="11500">
                <a:solidFill>
                  <a:srgbClr val="000000"/>
                </a:solidFill>
                <a:effectLst>
                  <a:outerShdw blurRad="38100" dist="38100" dir="2700000" algn="tl">
                    <a:srgbClr val="DDDDDD"/>
                  </a:outerShdw>
                </a:effectLst>
                <a:latin typeface="Calibri" charset="0"/>
              </a:rPr>
              <a:t>All 100%!</a:t>
            </a:r>
            <a:endParaRPr lang="en-US" sz="11500">
              <a:solidFill>
                <a:srgbClr val="000000"/>
              </a:solidFill>
              <a:latin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1" nodeType="clickEffect">
                                  <p:stCondLst>
                                    <p:cond delay="0"/>
                                  </p:stCondLst>
                                  <p:iterate type="lt">
                                    <p:tmAbs val="0"/>
                                  </p:iterate>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nodeType="afterGroup">
                            <p:stCondLst>
                              <p:cond delay="0"/>
                            </p:stCondLst>
                            <p:childTnLst>
                              <p:par>
                                <p:cTn id="16" presetID="34" presetClass="emph" presetSubtype="0" fill="hold" grpId="0" nodeType="after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8"/>
                                        </p:tgtEl>
                                        <p:attrNameLst>
                                          <p:attrName>ppt_x</p:attrName>
                                          <p:attrName>ppt_y</p:attrName>
                                        </p:attrNameLst>
                                      </p:cBhvr>
                                    </p:animMotion>
                                    <p:animRot by="1500000">
                                      <p:cBhvr>
                                        <p:cTn id="18" dur="125" fill="hold">
                                          <p:stCondLst>
                                            <p:cond delay="0"/>
                                          </p:stCondLst>
                                        </p:cTn>
                                        <p:tgtEl>
                                          <p:spTgt spid="8"/>
                                        </p:tgtEl>
                                        <p:attrNameLst>
                                          <p:attrName>r</p:attrName>
                                        </p:attrNameLst>
                                      </p:cBhvr>
                                    </p:animRot>
                                    <p:animRot by="-1500000">
                                      <p:cBhvr>
                                        <p:cTn id="19" dur="125" fill="hold">
                                          <p:stCondLst>
                                            <p:cond delay="125"/>
                                          </p:stCondLst>
                                        </p:cTn>
                                        <p:tgtEl>
                                          <p:spTgt spid="8"/>
                                        </p:tgtEl>
                                        <p:attrNameLst>
                                          <p:attrName>r</p:attrName>
                                        </p:attrNameLst>
                                      </p:cBhvr>
                                    </p:animRot>
                                    <p:animRot by="-1500000">
                                      <p:cBhvr>
                                        <p:cTn id="20" dur="125" fill="hold">
                                          <p:stCondLst>
                                            <p:cond delay="250"/>
                                          </p:stCondLst>
                                        </p:cTn>
                                        <p:tgtEl>
                                          <p:spTgt spid="8"/>
                                        </p:tgtEl>
                                        <p:attrNameLst>
                                          <p:attrName>r</p:attrName>
                                        </p:attrNameLst>
                                      </p:cBhvr>
                                    </p:animRot>
                                    <p:animRot by="1500000">
                                      <p:cBhvr>
                                        <p:cTn id="21"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votes">
            <a:extLst>
              <a:ext uri="{FF2B5EF4-FFF2-40B4-BE49-F238E27FC236}">
                <a16:creationId xmlns:a16="http://schemas.microsoft.com/office/drawing/2014/main" id="{C4D23875-82DF-804E-A808-5C8527573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99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419" name="Rectangle 3">
            <a:extLst>
              <a:ext uri="{FF2B5EF4-FFF2-40B4-BE49-F238E27FC236}">
                <a16:creationId xmlns:a16="http://schemas.microsoft.com/office/drawing/2014/main" id="{E5FEFDCD-0150-F24D-AE75-0EB537E6D7C9}"/>
              </a:ext>
            </a:extLst>
          </p:cNvPr>
          <p:cNvSpPr>
            <a:spLocks noGrp="1" noChangeArrowheads="1"/>
          </p:cNvSpPr>
          <p:nvPr>
            <p:ph type="ctrTitle"/>
          </p:nvPr>
        </p:nvSpPr>
        <p:spPr>
          <a:xfrm>
            <a:off x="1600200" y="152400"/>
            <a:ext cx="6096000" cy="990600"/>
          </a:xfrm>
        </p:spPr>
        <p:txBody>
          <a:bodyPr/>
          <a:lstStyle/>
          <a:p>
            <a:pPr eaLnBrk="1" hangingPunct="1">
              <a:defRPr/>
            </a:pPr>
            <a:r>
              <a:rPr lang="en-US" sz="5400">
                <a:effectLst>
                  <a:outerShdw blurRad="38100" dist="38100" dir="2700000" algn="tl">
                    <a:srgbClr val="DDDDDD"/>
                  </a:outerShdw>
                </a:effectLst>
                <a:ea typeface="ＭＳ Ｐゴシック" charset="0"/>
                <a:cs typeface="ＭＳ Ｐゴシック" charset="0"/>
              </a:rPr>
              <a:t>Votes Over the Years</a:t>
            </a:r>
            <a:endParaRPr lang="en-US" sz="5400">
              <a:ea typeface="ＭＳ Ｐゴシック" charset="0"/>
              <a:cs typeface="ＭＳ Ｐゴシック" charset="0"/>
            </a:endParaRPr>
          </a:p>
        </p:txBody>
      </p:sp>
      <p:sp>
        <p:nvSpPr>
          <p:cNvPr id="4" name="Rectangle 3">
            <a:extLst>
              <a:ext uri="{FF2B5EF4-FFF2-40B4-BE49-F238E27FC236}">
                <a16:creationId xmlns:a16="http://schemas.microsoft.com/office/drawing/2014/main" id="{9E48B624-7AFF-FD43-860F-0D9B06DAC1FA}"/>
              </a:ext>
            </a:extLst>
          </p:cNvPr>
          <p:cNvSpPr txBox="1">
            <a:spLocks noChangeArrowheads="1"/>
          </p:cNvSpPr>
          <p:nvPr/>
        </p:nvSpPr>
        <p:spPr bwMode="auto">
          <a:xfrm rot="20327295">
            <a:off x="185738" y="2344738"/>
            <a:ext cx="6248400" cy="1600200"/>
          </a:xfrm>
          <a:prstGeom prst="rect">
            <a:avLst/>
          </a:prstGeom>
          <a:solidFill>
            <a:srgbClr val="FFFFFF"/>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defRPr/>
            </a:pPr>
            <a:r>
              <a:rPr lang="en-US" sz="11500" dirty="0">
                <a:solidFill>
                  <a:prstClr val="black"/>
                </a:solidFill>
                <a:effectLst>
                  <a:outerShdw blurRad="38100" dist="38100" dir="2700000" algn="tl">
                    <a:srgbClr val="DDDDDD"/>
                  </a:outerShdw>
                </a:effectLst>
                <a:latin typeface="Calibri" charset="0"/>
              </a:rPr>
              <a:t>All 100%!</a:t>
            </a:r>
            <a:endParaRPr lang="en-US" sz="11500" dirty="0">
              <a:solidFill>
                <a:prstClr val="black"/>
              </a:solidFill>
              <a:latin typeface="Calibri" charset="0"/>
            </a:endParaRPr>
          </a:p>
        </p:txBody>
      </p:sp>
      <p:sp>
        <p:nvSpPr>
          <p:cNvPr id="5" name="Title 1">
            <a:extLst>
              <a:ext uri="{FF2B5EF4-FFF2-40B4-BE49-F238E27FC236}">
                <a16:creationId xmlns:a16="http://schemas.microsoft.com/office/drawing/2014/main" id="{E3EB567E-AEC5-BE43-83B3-EA33297C74EF}"/>
              </a:ext>
            </a:extLst>
          </p:cNvPr>
          <p:cNvSpPr txBox="1">
            <a:spLocks/>
          </p:cNvSpPr>
          <p:nvPr/>
        </p:nvSpPr>
        <p:spPr bwMode="auto">
          <a:xfrm>
            <a:off x="0" y="1773238"/>
            <a:ext cx="4211638" cy="9350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4 pastors</a:t>
            </a:r>
            <a:endParaRPr lang="en-US" altLang="en-US" sz="2800" b="1">
              <a:solidFill>
                <a:srgbClr val="FFFF00"/>
              </a:solidFill>
              <a:latin typeface="Arial Narrow" panose="020B0604020202020204" pitchFamily="34" charset="0"/>
            </a:endParaRPr>
          </a:p>
        </p:txBody>
      </p:sp>
      <p:sp>
        <p:nvSpPr>
          <p:cNvPr id="6" name="Title 1">
            <a:extLst>
              <a:ext uri="{FF2B5EF4-FFF2-40B4-BE49-F238E27FC236}">
                <a16:creationId xmlns:a16="http://schemas.microsoft.com/office/drawing/2014/main" id="{BDEAEFAF-0DD1-7849-BDC5-E7ECB771AF48}"/>
              </a:ext>
            </a:extLst>
          </p:cNvPr>
          <p:cNvSpPr txBox="1">
            <a:spLocks/>
          </p:cNvSpPr>
          <p:nvPr/>
        </p:nvSpPr>
        <p:spPr bwMode="auto">
          <a:xfrm>
            <a:off x="6191250" y="1557338"/>
            <a:ext cx="2952750" cy="9350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4 budgets</a:t>
            </a:r>
            <a:endParaRPr lang="en-US" altLang="en-US" sz="2800" b="1">
              <a:solidFill>
                <a:srgbClr val="FFFF00"/>
              </a:solidFill>
              <a:latin typeface="Arial Narrow" panose="020B0604020202020204" pitchFamily="34" charset="0"/>
            </a:endParaRPr>
          </a:p>
        </p:txBody>
      </p:sp>
      <p:sp>
        <p:nvSpPr>
          <p:cNvPr id="7" name="Title 1">
            <a:extLst>
              <a:ext uri="{FF2B5EF4-FFF2-40B4-BE49-F238E27FC236}">
                <a16:creationId xmlns:a16="http://schemas.microsoft.com/office/drawing/2014/main" id="{FDD614F2-2C33-2244-9F38-2B4964D88EC7}"/>
              </a:ext>
            </a:extLst>
          </p:cNvPr>
          <p:cNvSpPr txBox="1">
            <a:spLocks/>
          </p:cNvSpPr>
          <p:nvPr/>
        </p:nvSpPr>
        <p:spPr bwMode="auto">
          <a:xfrm>
            <a:off x="4933950" y="3141663"/>
            <a:ext cx="4211638" cy="93503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4 annual reports</a:t>
            </a:r>
            <a:endParaRPr lang="en-US" altLang="en-US" sz="2800" b="1">
              <a:solidFill>
                <a:srgbClr val="FFFF00"/>
              </a:solidFill>
              <a:latin typeface="Arial Narrow" panose="020B0604020202020204" pitchFamily="34" charset="0"/>
            </a:endParaRPr>
          </a:p>
        </p:txBody>
      </p:sp>
      <p:sp>
        <p:nvSpPr>
          <p:cNvPr id="8" name="Title 1">
            <a:extLst>
              <a:ext uri="{FF2B5EF4-FFF2-40B4-BE49-F238E27FC236}">
                <a16:creationId xmlns:a16="http://schemas.microsoft.com/office/drawing/2014/main" id="{ADFD1229-FB6B-1041-92D7-B18383DB1AB5}"/>
              </a:ext>
            </a:extLst>
          </p:cNvPr>
          <p:cNvSpPr txBox="1">
            <a:spLocks/>
          </p:cNvSpPr>
          <p:nvPr/>
        </p:nvSpPr>
        <p:spPr bwMode="auto">
          <a:xfrm>
            <a:off x="5975350" y="4508500"/>
            <a:ext cx="3168650" cy="8651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4 auditors</a:t>
            </a:r>
            <a:endParaRPr lang="en-US" altLang="en-US" sz="2800" b="1">
              <a:solidFill>
                <a:srgbClr val="FFFF00"/>
              </a:solidFill>
              <a:latin typeface="Arial Narrow" panose="020B0604020202020204" pitchFamily="34" charset="0"/>
            </a:endParaRPr>
          </a:p>
        </p:txBody>
      </p:sp>
      <p:sp>
        <p:nvSpPr>
          <p:cNvPr id="9" name="Title 1">
            <a:extLst>
              <a:ext uri="{FF2B5EF4-FFF2-40B4-BE49-F238E27FC236}">
                <a16:creationId xmlns:a16="http://schemas.microsoft.com/office/drawing/2014/main" id="{7236477C-3901-E644-A89A-DCE6299B5479}"/>
              </a:ext>
            </a:extLst>
          </p:cNvPr>
          <p:cNvSpPr txBox="1">
            <a:spLocks/>
          </p:cNvSpPr>
          <p:nvPr/>
        </p:nvSpPr>
        <p:spPr bwMode="auto">
          <a:xfrm>
            <a:off x="2771775" y="5229225"/>
            <a:ext cx="3168650" cy="863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4 elders</a:t>
            </a:r>
            <a:endParaRPr lang="en-US" altLang="en-US" sz="2800" b="1">
              <a:solidFill>
                <a:srgbClr val="FFFF00"/>
              </a:solidFill>
              <a:latin typeface="Arial Narrow" panose="020B0604020202020204" pitchFamily="34" charset="0"/>
            </a:endParaRPr>
          </a:p>
        </p:txBody>
      </p:sp>
      <p:sp>
        <p:nvSpPr>
          <p:cNvPr id="10" name="Title 1">
            <a:extLst>
              <a:ext uri="{FF2B5EF4-FFF2-40B4-BE49-F238E27FC236}">
                <a16:creationId xmlns:a16="http://schemas.microsoft.com/office/drawing/2014/main" id="{61291B0A-5F59-6146-842C-6B28EDA7FB96}"/>
              </a:ext>
            </a:extLst>
          </p:cNvPr>
          <p:cNvSpPr txBox="1">
            <a:spLocks/>
          </p:cNvSpPr>
          <p:nvPr/>
        </p:nvSpPr>
        <p:spPr bwMode="auto">
          <a:xfrm>
            <a:off x="5975350" y="5876925"/>
            <a:ext cx="3168650" cy="8651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2 deacons</a:t>
            </a:r>
            <a:endParaRPr lang="en-US" altLang="en-US" sz="2800" b="1">
              <a:solidFill>
                <a:srgbClr val="FFFF00"/>
              </a:solidFill>
              <a:latin typeface="Arial Narrow" panose="020B0604020202020204" pitchFamily="34" charset="0"/>
            </a:endParaRPr>
          </a:p>
        </p:txBody>
      </p:sp>
      <p:sp>
        <p:nvSpPr>
          <p:cNvPr id="11" name="Title 1">
            <a:extLst>
              <a:ext uri="{FF2B5EF4-FFF2-40B4-BE49-F238E27FC236}">
                <a16:creationId xmlns:a16="http://schemas.microsoft.com/office/drawing/2014/main" id="{830F95C9-E192-4A4B-B908-7AF2155C4248}"/>
              </a:ext>
            </a:extLst>
          </p:cNvPr>
          <p:cNvSpPr txBox="1">
            <a:spLocks/>
          </p:cNvSpPr>
          <p:nvPr/>
        </p:nvSpPr>
        <p:spPr bwMode="auto">
          <a:xfrm>
            <a:off x="-30163" y="5994400"/>
            <a:ext cx="3167063" cy="8636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lvl1pPr marL="363538" indent="-363538"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defTabSz="914400" eaLnBrk="1" hangingPunct="1">
              <a:buFont typeface="Arial" panose="020B0604020202020204" pitchFamily="34" charset="0"/>
              <a:buChar char="•"/>
            </a:pPr>
            <a:r>
              <a:rPr lang="en-US" altLang="en-US" sz="4400" b="1">
                <a:solidFill>
                  <a:srgbClr val="FFFF00"/>
                </a:solidFill>
                <a:latin typeface="Arial Narrow" panose="020B0604020202020204" pitchFamily="34" charset="0"/>
              </a:rPr>
              <a:t>1 clerk</a:t>
            </a:r>
            <a:endParaRPr lang="en-US" altLang="en-US" sz="2800" b="1">
              <a:solidFill>
                <a:srgbClr val="FFFF00"/>
              </a:solidFill>
              <a:latin typeface="Arial Narrow"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4"/>
                                        </p:tgtEl>
                                        <p:attrNameLst>
                                          <p:attrName>ppt_x</p:attrName>
                                          <p:attrName>ppt_y</p:attrName>
                                        </p:attrNameLst>
                                      </p:cBhvr>
                                    </p:animMotion>
                                    <p:animRot by="1500000">
                                      <p:cBhvr>
                                        <p:cTn id="10" dur="125" fill="hold">
                                          <p:stCondLst>
                                            <p:cond delay="0"/>
                                          </p:stCondLst>
                                        </p:cTn>
                                        <p:tgtEl>
                                          <p:spTgt spid="4"/>
                                        </p:tgtEl>
                                        <p:attrNameLst>
                                          <p:attrName>r</p:attrName>
                                        </p:attrNameLst>
                                      </p:cBhvr>
                                    </p:animRot>
                                    <p:animRot by="-1500000">
                                      <p:cBhvr>
                                        <p:cTn id="11" dur="125" fill="hold">
                                          <p:stCondLst>
                                            <p:cond delay="125"/>
                                          </p:stCondLst>
                                        </p:cTn>
                                        <p:tgtEl>
                                          <p:spTgt spid="4"/>
                                        </p:tgtEl>
                                        <p:attrNameLst>
                                          <p:attrName>r</p:attrName>
                                        </p:attrNameLst>
                                      </p:cBhvr>
                                    </p:animRot>
                                    <p:animRot by="-1500000">
                                      <p:cBhvr>
                                        <p:cTn id="12" dur="125" fill="hold">
                                          <p:stCondLst>
                                            <p:cond delay="250"/>
                                          </p:stCondLst>
                                        </p:cTn>
                                        <p:tgtEl>
                                          <p:spTgt spid="4"/>
                                        </p:tgtEl>
                                        <p:attrNameLst>
                                          <p:attrName>r</p:attrName>
                                        </p:attrNameLst>
                                      </p:cBhvr>
                                    </p:animRot>
                                    <p:animRot by="1500000">
                                      <p:cBhvr>
                                        <p:cTn id="1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1584</TotalTime>
  <Words>905</Words>
  <Application>Microsoft Macintosh PowerPoint</Application>
  <PresentationFormat>On-screen Show (4:3)</PresentationFormat>
  <Paragraphs>161</Paragraphs>
  <Slides>39</Slides>
  <Notes>8</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39</vt:i4>
      </vt:variant>
    </vt:vector>
  </HeadingPairs>
  <TitlesOfParts>
    <vt:vector size="56" baseType="lpstr">
      <vt:lpstr>BONES</vt:lpstr>
      <vt:lpstr>Arial</vt:lpstr>
      <vt:lpstr>Arial Black</vt:lpstr>
      <vt:lpstr>Arial Narrow</vt:lpstr>
      <vt:lpstr>Calibri</vt:lpstr>
      <vt:lpstr>Symbol</vt:lpstr>
      <vt:lpstr>Times</vt:lpstr>
      <vt:lpstr>Times New Roman</vt:lpstr>
      <vt:lpstr>Wingdings</vt:lpstr>
      <vt:lpstr>Office Theme</vt:lpstr>
      <vt:lpstr>Blank Presentation</vt:lpstr>
      <vt:lpstr>Fireworks</vt:lpstr>
      <vt:lpstr>3_Office Theme</vt:lpstr>
      <vt:lpstr>6_Default Design</vt:lpstr>
      <vt:lpstr>3_Default Design</vt:lpstr>
      <vt:lpstr>1_Lock And Key</vt:lpstr>
      <vt:lpstr>Orbit</vt:lpstr>
      <vt:lpstr>Selflessness  Leads to Unity</vt:lpstr>
      <vt:lpstr>A Real Test for Us...</vt:lpstr>
      <vt:lpstr>Annual General Meeting 27 Mar 2011</vt:lpstr>
      <vt:lpstr>Rick Griffith &amp; Tom Chandler</vt:lpstr>
      <vt:lpstr>Articles of Association</vt:lpstr>
      <vt:lpstr>Constitution Changes Proposed</vt:lpstr>
      <vt:lpstr>Our People on 27 March 2011</vt:lpstr>
      <vt:lpstr>PowerPoint Presentation</vt:lpstr>
      <vt:lpstr>Votes Over the Years</vt:lpstr>
      <vt:lpstr>How can this church maintain its unity?</vt:lpstr>
      <vt:lpstr>I. Selflessness leads to unity (2:1-4).</vt:lpstr>
      <vt:lpstr>The Text of 2:1-4 (NASB)</vt:lpstr>
      <vt:lpstr>The Greek of 2:1-4</vt:lpstr>
      <vt:lpstr>My Translation of 2:1-4</vt:lpstr>
      <vt:lpstr>The Structure of 2:1-4 (NASB)</vt:lpstr>
      <vt:lpstr>Selflessness leads to unity (2:1-4).</vt:lpstr>
      <vt:lpstr>Attitude words in 2:1-4 (NASB)</vt:lpstr>
      <vt:lpstr>The Sequence</vt:lpstr>
      <vt:lpstr>Two Ways to Relate to Others Philippians 2:1-4</vt:lpstr>
      <vt:lpstr>What is Humility?</vt:lpstr>
      <vt:lpstr>Don'ts and Do's</vt:lpstr>
      <vt:lpstr>Who's to wash the dishes?</vt:lpstr>
      <vt:lpstr>A rough start…</vt:lpstr>
      <vt:lpstr>II. This church can be truly united only as long as members are truly humble.</vt:lpstr>
      <vt:lpstr>Are YOU Humble?   Four questions to ask…</vt:lpstr>
      <vt:lpstr>Question 1:  How do you respond when someone treats you like a servant?</vt:lpstr>
      <vt:lpstr>Flying First Class</vt:lpstr>
      <vt:lpstr>Question 2:  How do you treat those who serve you?</vt:lpstr>
      <vt:lpstr>The Ugly American</vt:lpstr>
      <vt:lpstr>Many serve you here…</vt:lpstr>
      <vt:lpstr>Question 3:  Are you proud about your humility?</vt:lpstr>
      <vt:lpstr>Question 3:  Are you proud about your humility?</vt:lpstr>
      <vt:lpstr>Question 4:  How much do you expect recognition?</vt:lpstr>
      <vt:lpstr>Recognition Quotes</vt:lpstr>
      <vt:lpstr>Selflessness leads to unity (Main Idea)</vt:lpstr>
      <vt:lpstr>Is your selflessness contributing to this church’s unity?</vt:lpstr>
      <vt:lpstr>“Humility, like darkness, reveals the heavenly lights.”  – Henry David Thoreau</vt:lpstr>
      <vt:lpstr>Black</vt:lpstr>
      <vt:lpstr>NT Preaching link at BibleStudyDownloads.org</vt:lpstr>
    </vt:vector>
  </TitlesOfParts>
  <Company>Crossroads International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Selflessness Leads to Unity</dc:title>
  <dc:creator>Rick Griffith</dc:creator>
  <cp:lastModifiedBy>Rick Griffith</cp:lastModifiedBy>
  <cp:revision>18</cp:revision>
  <dcterms:created xsi:type="dcterms:W3CDTF">2011-04-10T12:26:13Z</dcterms:created>
  <dcterms:modified xsi:type="dcterms:W3CDTF">2019-10-04T06:47:34Z</dcterms:modified>
</cp:coreProperties>
</file>